
<file path=[Content_Types].xml><?xml version="1.0" encoding="utf-8"?>
<Types xmlns="http://schemas.openxmlformats.org/package/2006/content-types">
  <Default Extension="bin" ContentType="application/vnd.ms-office.activeX"/>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ppt/activeX/activeX8.xml" ContentType="application/vnd.ms-office.activeX+xml"/>
  <Override PartName="/ppt/activeX/activeX9.xml" ContentType="application/vnd.ms-office.activeX+xml"/>
  <Override PartName="/ppt/activeX/activeX10.xml" ContentType="application/vnd.ms-office.activeX+xml"/>
  <Override PartName="/ppt/activeX/activeX11.xml" ContentType="application/vnd.ms-office.activeX+xml"/>
  <Override PartName="/ppt/activeX/activeX12.xml" ContentType="application/vnd.ms-office.activeX+xml"/>
  <Override PartName="/ppt/activeX/activeX13.xml" ContentType="application/vnd.ms-office.activeX+xml"/>
  <Override PartName="/ppt/activeX/activeX14.xml" ContentType="application/vnd.ms-office.activeX+xml"/>
  <Override PartName="/ppt/activeX/activeX15.xml" ContentType="application/vnd.ms-office.activeX+xml"/>
  <Override PartName="/ppt/activeX/activeX16.xml" ContentType="application/vnd.ms-office.activeX+xml"/>
  <Override PartName="/ppt/activeX/activeX17.xml" ContentType="application/vnd.ms-office.activeX+xml"/>
  <Override PartName="/ppt/activeX/activeX18.xml" ContentType="application/vnd.ms-office.activeX+xml"/>
  <Override PartName="/ppt/activeX/activeX19.xml" ContentType="application/vnd.ms-office.activeX+xml"/>
  <Override PartName="/ppt/activeX/activeX20.xml" ContentType="application/vnd.ms-office.activeX+xml"/>
  <Override PartName="/ppt/activeX/activeX21.xml" ContentType="application/vnd.ms-office.activeX+xml"/>
  <Override PartName="/ppt/activeX/activeX22.xml" ContentType="application/vnd.ms-office.activeX+xml"/>
  <Override PartName="/ppt/activeX/activeX23.xml" ContentType="application/vnd.ms-office.activeX+xml"/>
  <Override PartName="/ppt/activeX/activeX24.xml" ContentType="application/vnd.ms-office.activeX+xml"/>
  <Override PartName="/ppt/activeX/activeX25.xml" ContentType="application/vnd.ms-office.activeX+xml"/>
  <Override PartName="/ppt/activeX/activeX26.xml" ContentType="application/vnd.ms-office.activeX+xml"/>
  <Override PartName="/ppt/activeX/activeX27.xml" ContentType="application/vnd.ms-office.activeX+xml"/>
  <Override PartName="/ppt/activeX/activeX28.xml" ContentType="application/vnd.ms-office.activeX+xml"/>
  <Override PartName="/ppt/activeX/activeX29.xml" ContentType="application/vnd.ms-office.activeX+xml"/>
  <Override PartName="/ppt/activeX/activeX30.xml" ContentType="application/vnd.ms-office.activeX+xml"/>
  <Override PartName="/ppt/activeX/activeX31.xml" ContentType="application/vnd.ms-office.activeX+xml"/>
  <Override PartName="/ppt/activeX/activeX32.xml" ContentType="application/vnd.ms-office.activeX+xml"/>
  <Override PartName="/ppt/activeX/activeX33.xml" ContentType="application/vnd.ms-office.activeX+xml"/>
  <Override PartName="/ppt/activeX/activeX34.xml" ContentType="application/vnd.ms-office.activeX+xml"/>
  <Override PartName="/ppt/activeX/activeX35.xml" ContentType="application/vnd.ms-office.activeX+xml"/>
  <Override PartName="/ppt/activeX/activeX36.xml" ContentType="application/vnd.ms-office.activeX+xml"/>
  <Override PartName="/ppt/activeX/activeX37.xml" ContentType="application/vnd.ms-office.activeX+xml"/>
  <Override PartName="/ppt/activeX/activeX38.xml" ContentType="application/vnd.ms-office.activeX+xml"/>
  <Override PartName="/ppt/activeX/activeX39.xml" ContentType="application/vnd.ms-office.activeX+xml"/>
  <Override PartName="/ppt/activeX/activeX40.xml" ContentType="application/vnd.ms-office.activeX+xml"/>
  <Override PartName="/ppt/activeX/activeX41.xml" ContentType="application/vnd.ms-office.activeX+xml"/>
  <Override PartName="/ppt/activeX/activeX42.xml" ContentType="application/vnd.ms-office.activeX+xml"/>
  <Override PartName="/ppt/activeX/activeX43.xml" ContentType="application/vnd.ms-office.activeX+xml"/>
  <Override PartName="/ppt/activeX/activeX44.xml" ContentType="application/vnd.ms-office.activeX+xml"/>
  <Override PartName="/ppt/activeX/activeX45.xml" ContentType="application/vnd.ms-office.activeX+xml"/>
  <Override PartName="/ppt/activeX/activeX46.xml" ContentType="application/vnd.ms-office.activeX+xml"/>
  <Override PartName="/ppt/activeX/activeX47.xml" ContentType="application/vnd.ms-office.activeX+xml"/>
  <Override PartName="/ppt/activeX/activeX48.xml" ContentType="application/vnd.ms-office.activeX+xml"/>
  <Override PartName="/ppt/activeX/activeX49.xml" ContentType="application/vnd.ms-office.activeX+xml"/>
  <Override PartName="/ppt/activeX/activeX50.xml" ContentType="application/vnd.ms-office.activeX+xml"/>
  <Override PartName="/ppt/activeX/activeX51.xml" ContentType="application/vnd.ms-office.activeX+xml"/>
  <Override PartName="/ppt/activeX/activeX52.xml" ContentType="application/vnd.ms-office.activeX+xml"/>
  <Override PartName="/ppt/activeX/activeX53.xml" ContentType="application/vnd.ms-office.activeX+xml"/>
  <Override PartName="/ppt/activeX/activeX54.xml" ContentType="application/vnd.ms-office.activeX+xml"/>
  <Override PartName="/ppt/activeX/activeX55.xml" ContentType="application/vnd.ms-office.activeX+xml"/>
  <Override PartName="/ppt/activeX/activeX56.xml" ContentType="application/vnd.ms-office.activeX+xml"/>
  <Override PartName="/ppt/activeX/activeX57.xml" ContentType="application/vnd.ms-office.activeX+xml"/>
  <Override PartName="/ppt/activeX/activeX58.xml" ContentType="application/vnd.ms-office.activeX+xml"/>
  <Override PartName="/ppt/activeX/activeX59.xml" ContentType="application/vnd.ms-office.activeX+xml"/>
  <Override PartName="/ppt/activeX/activeX60.xml" ContentType="application/vnd.ms-office.activeX+xml"/>
  <Override PartName="/ppt/activeX/activeX61.xml" ContentType="application/vnd.ms-office.activeX+xml"/>
  <Override PartName="/ppt/activeX/activeX62.xml" ContentType="application/vnd.ms-office.activeX+xml"/>
  <Override PartName="/ppt/activeX/activeX63.xml" ContentType="application/vnd.ms-office.activeX+xml"/>
  <Override PartName="/ppt/activeX/activeX64.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02" y="-3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10.xml.rels><?xml version="1.0" encoding="UTF-8" standalone="yes"?>
<Relationships xmlns="http://schemas.openxmlformats.org/package/2006/relationships"><Relationship Id="rId1" Type="http://schemas.microsoft.com/office/2006/relationships/activeXControlBinary" Target="activeX10.bin"/></Relationships>
</file>

<file path=ppt/activeX/_rels/activeX11.xml.rels><?xml version="1.0" encoding="UTF-8" standalone="yes"?>
<Relationships xmlns="http://schemas.openxmlformats.org/package/2006/relationships"><Relationship Id="rId1" Type="http://schemas.microsoft.com/office/2006/relationships/activeXControlBinary" Target="activeX11.bin"/></Relationships>
</file>

<file path=ppt/activeX/_rels/activeX12.xml.rels><?xml version="1.0" encoding="UTF-8" standalone="yes"?>
<Relationships xmlns="http://schemas.openxmlformats.org/package/2006/relationships"><Relationship Id="rId1" Type="http://schemas.microsoft.com/office/2006/relationships/activeXControlBinary" Target="activeX12.bin"/></Relationships>
</file>

<file path=ppt/activeX/_rels/activeX13.xml.rels><?xml version="1.0" encoding="UTF-8" standalone="yes"?>
<Relationships xmlns="http://schemas.openxmlformats.org/package/2006/relationships"><Relationship Id="rId1" Type="http://schemas.microsoft.com/office/2006/relationships/activeXControlBinary" Target="activeX13.bin"/></Relationships>
</file>

<file path=ppt/activeX/_rels/activeX14.xml.rels><?xml version="1.0" encoding="UTF-8" standalone="yes"?>
<Relationships xmlns="http://schemas.openxmlformats.org/package/2006/relationships"><Relationship Id="rId1" Type="http://schemas.microsoft.com/office/2006/relationships/activeXControlBinary" Target="activeX14.bin"/></Relationships>
</file>

<file path=ppt/activeX/_rels/activeX15.xml.rels><?xml version="1.0" encoding="UTF-8" standalone="yes"?>
<Relationships xmlns="http://schemas.openxmlformats.org/package/2006/relationships"><Relationship Id="rId1" Type="http://schemas.microsoft.com/office/2006/relationships/activeXControlBinary" Target="activeX15.bin"/></Relationships>
</file>

<file path=ppt/activeX/_rels/activeX16.xml.rels><?xml version="1.0" encoding="UTF-8" standalone="yes"?>
<Relationships xmlns="http://schemas.openxmlformats.org/package/2006/relationships"><Relationship Id="rId1" Type="http://schemas.microsoft.com/office/2006/relationships/activeXControlBinary" Target="activeX16.bin"/></Relationships>
</file>

<file path=ppt/activeX/_rels/activeX17.xml.rels><?xml version="1.0" encoding="UTF-8" standalone="yes"?>
<Relationships xmlns="http://schemas.openxmlformats.org/package/2006/relationships"><Relationship Id="rId1" Type="http://schemas.microsoft.com/office/2006/relationships/activeXControlBinary" Target="activeX17.bin"/></Relationships>
</file>

<file path=ppt/activeX/_rels/activeX18.xml.rels><?xml version="1.0" encoding="UTF-8" standalone="yes"?>
<Relationships xmlns="http://schemas.openxmlformats.org/package/2006/relationships"><Relationship Id="rId1" Type="http://schemas.microsoft.com/office/2006/relationships/activeXControlBinary" Target="activeX18.bin"/></Relationships>
</file>

<file path=ppt/activeX/_rels/activeX19.xml.rels><?xml version="1.0" encoding="UTF-8" standalone="yes"?>
<Relationships xmlns="http://schemas.openxmlformats.org/package/2006/relationships"><Relationship Id="rId1" Type="http://schemas.microsoft.com/office/2006/relationships/activeXControlBinary" Target="activeX19.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20.xml.rels><?xml version="1.0" encoding="UTF-8" standalone="yes"?>
<Relationships xmlns="http://schemas.openxmlformats.org/package/2006/relationships"><Relationship Id="rId1" Type="http://schemas.microsoft.com/office/2006/relationships/activeXControlBinary" Target="activeX20.bin"/></Relationships>
</file>

<file path=ppt/activeX/_rels/activeX21.xml.rels><?xml version="1.0" encoding="UTF-8" standalone="yes"?>
<Relationships xmlns="http://schemas.openxmlformats.org/package/2006/relationships"><Relationship Id="rId1" Type="http://schemas.microsoft.com/office/2006/relationships/activeXControlBinary" Target="activeX21.bin"/></Relationships>
</file>

<file path=ppt/activeX/_rels/activeX22.xml.rels><?xml version="1.0" encoding="UTF-8" standalone="yes"?>
<Relationships xmlns="http://schemas.openxmlformats.org/package/2006/relationships"><Relationship Id="rId1" Type="http://schemas.microsoft.com/office/2006/relationships/activeXControlBinary" Target="activeX22.bin"/></Relationships>
</file>

<file path=ppt/activeX/_rels/activeX23.xml.rels><?xml version="1.0" encoding="UTF-8" standalone="yes"?>
<Relationships xmlns="http://schemas.openxmlformats.org/package/2006/relationships"><Relationship Id="rId1" Type="http://schemas.microsoft.com/office/2006/relationships/activeXControlBinary" Target="activeX23.bin"/></Relationships>
</file>

<file path=ppt/activeX/_rels/activeX24.xml.rels><?xml version="1.0" encoding="UTF-8" standalone="yes"?>
<Relationships xmlns="http://schemas.openxmlformats.org/package/2006/relationships"><Relationship Id="rId1" Type="http://schemas.microsoft.com/office/2006/relationships/activeXControlBinary" Target="activeX24.bin"/></Relationships>
</file>

<file path=ppt/activeX/_rels/activeX25.xml.rels><?xml version="1.0" encoding="UTF-8" standalone="yes"?>
<Relationships xmlns="http://schemas.openxmlformats.org/package/2006/relationships"><Relationship Id="rId1" Type="http://schemas.microsoft.com/office/2006/relationships/activeXControlBinary" Target="activeX25.bin"/></Relationships>
</file>

<file path=ppt/activeX/_rels/activeX26.xml.rels><?xml version="1.0" encoding="UTF-8" standalone="yes"?>
<Relationships xmlns="http://schemas.openxmlformats.org/package/2006/relationships"><Relationship Id="rId1" Type="http://schemas.microsoft.com/office/2006/relationships/activeXControlBinary" Target="activeX26.bin"/></Relationships>
</file>

<file path=ppt/activeX/_rels/activeX27.xml.rels><?xml version="1.0" encoding="UTF-8" standalone="yes"?>
<Relationships xmlns="http://schemas.openxmlformats.org/package/2006/relationships"><Relationship Id="rId1" Type="http://schemas.microsoft.com/office/2006/relationships/activeXControlBinary" Target="activeX27.bin"/></Relationships>
</file>

<file path=ppt/activeX/_rels/activeX28.xml.rels><?xml version="1.0" encoding="UTF-8" standalone="yes"?>
<Relationships xmlns="http://schemas.openxmlformats.org/package/2006/relationships"><Relationship Id="rId1" Type="http://schemas.microsoft.com/office/2006/relationships/activeXControlBinary" Target="activeX28.bin"/></Relationships>
</file>

<file path=ppt/activeX/_rels/activeX29.xml.rels><?xml version="1.0" encoding="UTF-8" standalone="yes"?>
<Relationships xmlns="http://schemas.openxmlformats.org/package/2006/relationships"><Relationship Id="rId1" Type="http://schemas.microsoft.com/office/2006/relationships/activeXControlBinary" Target="activeX29.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30.xml.rels><?xml version="1.0" encoding="UTF-8" standalone="yes"?>
<Relationships xmlns="http://schemas.openxmlformats.org/package/2006/relationships"><Relationship Id="rId1" Type="http://schemas.microsoft.com/office/2006/relationships/activeXControlBinary" Target="activeX30.bin"/></Relationships>
</file>

<file path=ppt/activeX/_rels/activeX31.xml.rels><?xml version="1.0" encoding="UTF-8" standalone="yes"?>
<Relationships xmlns="http://schemas.openxmlformats.org/package/2006/relationships"><Relationship Id="rId1" Type="http://schemas.microsoft.com/office/2006/relationships/activeXControlBinary" Target="activeX31.bin"/></Relationships>
</file>

<file path=ppt/activeX/_rels/activeX32.xml.rels><?xml version="1.0" encoding="UTF-8" standalone="yes"?>
<Relationships xmlns="http://schemas.openxmlformats.org/package/2006/relationships"><Relationship Id="rId1" Type="http://schemas.microsoft.com/office/2006/relationships/activeXControlBinary" Target="activeX32.bin"/></Relationships>
</file>

<file path=ppt/activeX/_rels/activeX33.xml.rels><?xml version="1.0" encoding="UTF-8" standalone="yes"?>
<Relationships xmlns="http://schemas.openxmlformats.org/package/2006/relationships"><Relationship Id="rId1" Type="http://schemas.microsoft.com/office/2006/relationships/activeXControlBinary" Target="activeX33.bin"/></Relationships>
</file>

<file path=ppt/activeX/_rels/activeX34.xml.rels><?xml version="1.0" encoding="UTF-8" standalone="yes"?>
<Relationships xmlns="http://schemas.openxmlformats.org/package/2006/relationships"><Relationship Id="rId1" Type="http://schemas.microsoft.com/office/2006/relationships/activeXControlBinary" Target="activeX34.bin"/></Relationships>
</file>

<file path=ppt/activeX/_rels/activeX35.xml.rels><?xml version="1.0" encoding="UTF-8" standalone="yes"?>
<Relationships xmlns="http://schemas.openxmlformats.org/package/2006/relationships"><Relationship Id="rId1" Type="http://schemas.microsoft.com/office/2006/relationships/activeXControlBinary" Target="activeX35.bin"/></Relationships>
</file>

<file path=ppt/activeX/_rels/activeX36.xml.rels><?xml version="1.0" encoding="UTF-8" standalone="yes"?>
<Relationships xmlns="http://schemas.openxmlformats.org/package/2006/relationships"><Relationship Id="rId1" Type="http://schemas.microsoft.com/office/2006/relationships/activeXControlBinary" Target="activeX36.bin"/></Relationships>
</file>

<file path=ppt/activeX/_rels/activeX37.xml.rels><?xml version="1.0" encoding="UTF-8" standalone="yes"?>
<Relationships xmlns="http://schemas.openxmlformats.org/package/2006/relationships"><Relationship Id="rId1" Type="http://schemas.microsoft.com/office/2006/relationships/activeXControlBinary" Target="activeX37.bin"/></Relationships>
</file>

<file path=ppt/activeX/_rels/activeX38.xml.rels><?xml version="1.0" encoding="UTF-8" standalone="yes"?>
<Relationships xmlns="http://schemas.openxmlformats.org/package/2006/relationships"><Relationship Id="rId1" Type="http://schemas.microsoft.com/office/2006/relationships/activeXControlBinary" Target="activeX38.bin"/></Relationships>
</file>

<file path=ppt/activeX/_rels/activeX39.xml.rels><?xml version="1.0" encoding="UTF-8" standalone="yes"?>
<Relationships xmlns="http://schemas.openxmlformats.org/package/2006/relationships"><Relationship Id="rId1" Type="http://schemas.microsoft.com/office/2006/relationships/activeXControlBinary" Target="activeX39.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40.xml.rels><?xml version="1.0" encoding="UTF-8" standalone="yes"?>
<Relationships xmlns="http://schemas.openxmlformats.org/package/2006/relationships"><Relationship Id="rId1" Type="http://schemas.microsoft.com/office/2006/relationships/activeXControlBinary" Target="activeX40.bin"/></Relationships>
</file>

<file path=ppt/activeX/_rels/activeX41.xml.rels><?xml version="1.0" encoding="UTF-8" standalone="yes"?>
<Relationships xmlns="http://schemas.openxmlformats.org/package/2006/relationships"><Relationship Id="rId1" Type="http://schemas.microsoft.com/office/2006/relationships/activeXControlBinary" Target="activeX41.bin"/></Relationships>
</file>

<file path=ppt/activeX/_rels/activeX42.xml.rels><?xml version="1.0" encoding="UTF-8" standalone="yes"?>
<Relationships xmlns="http://schemas.openxmlformats.org/package/2006/relationships"><Relationship Id="rId1" Type="http://schemas.microsoft.com/office/2006/relationships/activeXControlBinary" Target="activeX42.bin"/></Relationships>
</file>

<file path=ppt/activeX/_rels/activeX43.xml.rels><?xml version="1.0" encoding="UTF-8" standalone="yes"?>
<Relationships xmlns="http://schemas.openxmlformats.org/package/2006/relationships"><Relationship Id="rId1" Type="http://schemas.microsoft.com/office/2006/relationships/activeXControlBinary" Target="activeX43.bin"/></Relationships>
</file>

<file path=ppt/activeX/_rels/activeX44.xml.rels><?xml version="1.0" encoding="UTF-8" standalone="yes"?>
<Relationships xmlns="http://schemas.openxmlformats.org/package/2006/relationships"><Relationship Id="rId1" Type="http://schemas.microsoft.com/office/2006/relationships/activeXControlBinary" Target="activeX44.bin"/></Relationships>
</file>

<file path=ppt/activeX/_rels/activeX45.xml.rels><?xml version="1.0" encoding="UTF-8" standalone="yes"?>
<Relationships xmlns="http://schemas.openxmlformats.org/package/2006/relationships"><Relationship Id="rId1" Type="http://schemas.microsoft.com/office/2006/relationships/activeXControlBinary" Target="activeX45.bin"/></Relationships>
</file>

<file path=ppt/activeX/_rels/activeX46.xml.rels><?xml version="1.0" encoding="UTF-8" standalone="yes"?>
<Relationships xmlns="http://schemas.openxmlformats.org/package/2006/relationships"><Relationship Id="rId1" Type="http://schemas.microsoft.com/office/2006/relationships/activeXControlBinary" Target="activeX46.bin"/></Relationships>
</file>

<file path=ppt/activeX/_rels/activeX47.xml.rels><?xml version="1.0" encoding="UTF-8" standalone="yes"?>
<Relationships xmlns="http://schemas.openxmlformats.org/package/2006/relationships"><Relationship Id="rId1" Type="http://schemas.microsoft.com/office/2006/relationships/activeXControlBinary" Target="activeX47.bin"/></Relationships>
</file>

<file path=ppt/activeX/_rels/activeX48.xml.rels><?xml version="1.0" encoding="UTF-8" standalone="yes"?>
<Relationships xmlns="http://schemas.openxmlformats.org/package/2006/relationships"><Relationship Id="rId1" Type="http://schemas.microsoft.com/office/2006/relationships/activeXControlBinary" Target="activeX48.bin"/></Relationships>
</file>

<file path=ppt/activeX/_rels/activeX49.xml.rels><?xml version="1.0" encoding="UTF-8" standalone="yes"?>
<Relationships xmlns="http://schemas.openxmlformats.org/package/2006/relationships"><Relationship Id="rId1" Type="http://schemas.microsoft.com/office/2006/relationships/activeXControlBinary" Target="activeX49.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50.xml.rels><?xml version="1.0" encoding="UTF-8" standalone="yes"?>
<Relationships xmlns="http://schemas.openxmlformats.org/package/2006/relationships"><Relationship Id="rId1" Type="http://schemas.microsoft.com/office/2006/relationships/activeXControlBinary" Target="activeX50.bin"/></Relationships>
</file>

<file path=ppt/activeX/_rels/activeX51.xml.rels><?xml version="1.0" encoding="UTF-8" standalone="yes"?>
<Relationships xmlns="http://schemas.openxmlformats.org/package/2006/relationships"><Relationship Id="rId1" Type="http://schemas.microsoft.com/office/2006/relationships/activeXControlBinary" Target="activeX51.bin"/></Relationships>
</file>

<file path=ppt/activeX/_rels/activeX52.xml.rels><?xml version="1.0" encoding="UTF-8" standalone="yes"?>
<Relationships xmlns="http://schemas.openxmlformats.org/package/2006/relationships"><Relationship Id="rId1" Type="http://schemas.microsoft.com/office/2006/relationships/activeXControlBinary" Target="activeX52.bin"/></Relationships>
</file>

<file path=ppt/activeX/_rels/activeX53.xml.rels><?xml version="1.0" encoding="UTF-8" standalone="yes"?>
<Relationships xmlns="http://schemas.openxmlformats.org/package/2006/relationships"><Relationship Id="rId1" Type="http://schemas.microsoft.com/office/2006/relationships/activeXControlBinary" Target="activeX53.bin"/></Relationships>
</file>

<file path=ppt/activeX/_rels/activeX54.xml.rels><?xml version="1.0" encoding="UTF-8" standalone="yes"?>
<Relationships xmlns="http://schemas.openxmlformats.org/package/2006/relationships"><Relationship Id="rId1" Type="http://schemas.microsoft.com/office/2006/relationships/activeXControlBinary" Target="activeX54.bin"/></Relationships>
</file>

<file path=ppt/activeX/_rels/activeX55.xml.rels><?xml version="1.0" encoding="UTF-8" standalone="yes"?>
<Relationships xmlns="http://schemas.openxmlformats.org/package/2006/relationships"><Relationship Id="rId1" Type="http://schemas.microsoft.com/office/2006/relationships/activeXControlBinary" Target="activeX55.bin"/></Relationships>
</file>

<file path=ppt/activeX/_rels/activeX56.xml.rels><?xml version="1.0" encoding="UTF-8" standalone="yes"?>
<Relationships xmlns="http://schemas.openxmlformats.org/package/2006/relationships"><Relationship Id="rId1" Type="http://schemas.microsoft.com/office/2006/relationships/activeXControlBinary" Target="activeX56.bin"/></Relationships>
</file>

<file path=ppt/activeX/_rels/activeX57.xml.rels><?xml version="1.0" encoding="UTF-8" standalone="yes"?>
<Relationships xmlns="http://schemas.openxmlformats.org/package/2006/relationships"><Relationship Id="rId1" Type="http://schemas.microsoft.com/office/2006/relationships/activeXControlBinary" Target="activeX57.bin"/></Relationships>
</file>

<file path=ppt/activeX/_rels/activeX58.xml.rels><?xml version="1.0" encoding="UTF-8" standalone="yes"?>
<Relationships xmlns="http://schemas.openxmlformats.org/package/2006/relationships"><Relationship Id="rId1" Type="http://schemas.microsoft.com/office/2006/relationships/activeXControlBinary" Target="activeX58.bin"/></Relationships>
</file>

<file path=ppt/activeX/_rels/activeX59.xml.rels><?xml version="1.0" encoding="UTF-8" standalone="yes"?>
<Relationships xmlns="http://schemas.openxmlformats.org/package/2006/relationships"><Relationship Id="rId1" Type="http://schemas.microsoft.com/office/2006/relationships/activeXControlBinary" Target="activeX59.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60.xml.rels><?xml version="1.0" encoding="UTF-8" standalone="yes"?>
<Relationships xmlns="http://schemas.openxmlformats.org/package/2006/relationships"><Relationship Id="rId1" Type="http://schemas.microsoft.com/office/2006/relationships/activeXControlBinary" Target="activeX60.bin"/></Relationships>
</file>

<file path=ppt/activeX/_rels/activeX61.xml.rels><?xml version="1.0" encoding="UTF-8" standalone="yes"?>
<Relationships xmlns="http://schemas.openxmlformats.org/package/2006/relationships"><Relationship Id="rId1" Type="http://schemas.microsoft.com/office/2006/relationships/activeXControlBinary" Target="activeX61.bin"/></Relationships>
</file>

<file path=ppt/activeX/_rels/activeX62.xml.rels><?xml version="1.0" encoding="UTF-8" standalone="yes"?>
<Relationships xmlns="http://schemas.openxmlformats.org/package/2006/relationships"><Relationship Id="rId1" Type="http://schemas.microsoft.com/office/2006/relationships/activeXControlBinary" Target="activeX62.bin"/></Relationships>
</file>

<file path=ppt/activeX/_rels/activeX63.xml.rels><?xml version="1.0" encoding="UTF-8" standalone="yes"?>
<Relationships xmlns="http://schemas.openxmlformats.org/package/2006/relationships"><Relationship Id="rId1" Type="http://schemas.microsoft.com/office/2006/relationships/activeXControlBinary" Target="activeX63.bin"/></Relationships>
</file>

<file path=ppt/activeX/_rels/activeX64.xml.rels><?xml version="1.0" encoding="UTF-8" standalone="yes"?>
<Relationships xmlns="http://schemas.openxmlformats.org/package/2006/relationships"><Relationship Id="rId1" Type="http://schemas.microsoft.com/office/2006/relationships/activeXControlBinary" Target="activeX64.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_rels/activeX9.xml.rels><?xml version="1.0" encoding="UTF-8" standalone="yes"?>
<Relationships xmlns="http://schemas.openxmlformats.org/package/2006/relationships"><Relationship Id="rId1" Type="http://schemas.microsoft.com/office/2006/relationships/activeXControlBinary" Target="activeX9.bin"/></Relationships>
</file>

<file path=ppt/activeX/activeX1.xml><?xml version="1.0" encoding="utf-8"?>
<ax:ocx xmlns:ax="http://schemas.microsoft.com/office/2006/activeX" xmlns:r="http://schemas.openxmlformats.org/officeDocument/2006/relationships" ax:classid="{5512D118-5CC6-11CF-8D67-00AA00BDCE1D}" ax:persistence="persistStream" r:id="rId1"/>
</file>

<file path=ppt/activeX/activeX10.xml><?xml version="1.0" encoding="utf-8"?>
<ax:ocx xmlns:ax="http://schemas.microsoft.com/office/2006/activeX" xmlns:r="http://schemas.openxmlformats.org/officeDocument/2006/relationships" ax:classid="{5512D118-5CC6-11CF-8D67-00AA00BDCE1D}" ax:persistence="persistStream" r:id="rId1"/>
</file>

<file path=ppt/activeX/activeX11.xml><?xml version="1.0" encoding="utf-8"?>
<ax:ocx xmlns:ax="http://schemas.microsoft.com/office/2006/activeX" xmlns:r="http://schemas.openxmlformats.org/officeDocument/2006/relationships" ax:classid="{5512D118-5CC6-11CF-8D67-00AA00BDCE1D}" ax:persistence="persistStream" r:id="rId1"/>
</file>

<file path=ppt/activeX/activeX12.xml><?xml version="1.0" encoding="utf-8"?>
<ax:ocx xmlns:ax="http://schemas.microsoft.com/office/2006/activeX" xmlns:r="http://schemas.openxmlformats.org/officeDocument/2006/relationships" ax:classid="{5512D118-5CC6-11CF-8D67-00AA00BDCE1D}" ax:persistence="persistStream" r:id="rId1"/>
</file>

<file path=ppt/activeX/activeX13.xml><?xml version="1.0" encoding="utf-8"?>
<ax:ocx xmlns:ax="http://schemas.microsoft.com/office/2006/activeX" xmlns:r="http://schemas.openxmlformats.org/officeDocument/2006/relationships" ax:classid="{5512D118-5CC6-11CF-8D67-00AA00BDCE1D}" ax:persistence="persistStream" r:id="rId1"/>
</file>

<file path=ppt/activeX/activeX14.xml><?xml version="1.0" encoding="utf-8"?>
<ax:ocx xmlns:ax="http://schemas.microsoft.com/office/2006/activeX" xmlns:r="http://schemas.openxmlformats.org/officeDocument/2006/relationships" ax:classid="{5512D118-5CC6-11CF-8D67-00AA00BDCE1D}" ax:persistence="persistStream" r:id="rId1"/>
</file>

<file path=ppt/activeX/activeX15.xml><?xml version="1.0" encoding="utf-8"?>
<ax:ocx xmlns:ax="http://schemas.microsoft.com/office/2006/activeX" xmlns:r="http://schemas.openxmlformats.org/officeDocument/2006/relationships" ax:classid="{5512D118-5CC6-11CF-8D67-00AA00BDCE1D}" ax:persistence="persistStream" r:id="rId1"/>
</file>

<file path=ppt/activeX/activeX16.xml><?xml version="1.0" encoding="utf-8"?>
<ax:ocx xmlns:ax="http://schemas.microsoft.com/office/2006/activeX" xmlns:r="http://schemas.openxmlformats.org/officeDocument/2006/relationships" ax:classid="{5512D118-5CC6-11CF-8D67-00AA00BDCE1D}" ax:persistence="persistStream" r:id="rId1"/>
</file>

<file path=ppt/activeX/activeX17.xml><?xml version="1.0" encoding="utf-8"?>
<ax:ocx xmlns:ax="http://schemas.microsoft.com/office/2006/activeX" xmlns:r="http://schemas.openxmlformats.org/officeDocument/2006/relationships" ax:classid="{5512D118-5CC6-11CF-8D67-00AA00BDCE1D}" ax:persistence="persistStream" r:id="rId1"/>
</file>

<file path=ppt/activeX/activeX18.xml><?xml version="1.0" encoding="utf-8"?>
<ax:ocx xmlns:ax="http://schemas.microsoft.com/office/2006/activeX" xmlns:r="http://schemas.openxmlformats.org/officeDocument/2006/relationships" ax:classid="{5512D118-5CC6-11CF-8D67-00AA00BDCE1D}" ax:persistence="persistStream" r:id="rId1"/>
</file>

<file path=ppt/activeX/activeX19.xml><?xml version="1.0" encoding="utf-8"?>
<ax:ocx xmlns:ax="http://schemas.microsoft.com/office/2006/activeX" xmlns:r="http://schemas.openxmlformats.org/officeDocument/2006/relationships" ax:classid="{5512D118-5CC6-11CF-8D67-00AA00BDCE1D}" ax:persistence="persistStream" r:id="rId1"/>
</file>

<file path=ppt/activeX/activeX2.xml><?xml version="1.0" encoding="utf-8"?>
<ax:ocx xmlns:ax="http://schemas.microsoft.com/office/2006/activeX" xmlns:r="http://schemas.openxmlformats.org/officeDocument/2006/relationships" ax:classid="{5512D118-5CC6-11CF-8D67-00AA00BDCE1D}" ax:persistence="persistStream" r:id="rId1"/>
</file>

<file path=ppt/activeX/activeX20.xml><?xml version="1.0" encoding="utf-8"?>
<ax:ocx xmlns:ax="http://schemas.microsoft.com/office/2006/activeX" xmlns:r="http://schemas.openxmlformats.org/officeDocument/2006/relationships" ax:classid="{5512D118-5CC6-11CF-8D67-00AA00BDCE1D}" ax:persistence="persistStream" r:id="rId1"/>
</file>

<file path=ppt/activeX/activeX21.xml><?xml version="1.0" encoding="utf-8"?>
<ax:ocx xmlns:ax="http://schemas.microsoft.com/office/2006/activeX" xmlns:r="http://schemas.openxmlformats.org/officeDocument/2006/relationships" ax:classid="{5512D118-5CC6-11CF-8D67-00AA00BDCE1D}" ax:persistence="persistStream" r:id="rId1"/>
</file>

<file path=ppt/activeX/activeX22.xml><?xml version="1.0" encoding="utf-8"?>
<ax:ocx xmlns:ax="http://schemas.microsoft.com/office/2006/activeX" xmlns:r="http://schemas.openxmlformats.org/officeDocument/2006/relationships" ax:classid="{5512D118-5CC6-11CF-8D67-00AA00BDCE1D}" ax:persistence="persistStream" r:id="rId1"/>
</file>

<file path=ppt/activeX/activeX23.xml><?xml version="1.0" encoding="utf-8"?>
<ax:ocx xmlns:ax="http://schemas.microsoft.com/office/2006/activeX" xmlns:r="http://schemas.openxmlformats.org/officeDocument/2006/relationships" ax:classid="{5512D118-5CC6-11CF-8D67-00AA00BDCE1D}" ax:persistence="persistStream" r:id="rId1"/>
</file>

<file path=ppt/activeX/activeX24.xml><?xml version="1.0" encoding="utf-8"?>
<ax:ocx xmlns:ax="http://schemas.microsoft.com/office/2006/activeX" xmlns:r="http://schemas.openxmlformats.org/officeDocument/2006/relationships" ax:classid="{5512D118-5CC6-11CF-8D67-00AA00BDCE1D}" ax:persistence="persistStream" r:id="rId1"/>
</file>

<file path=ppt/activeX/activeX25.xml><?xml version="1.0" encoding="utf-8"?>
<ax:ocx xmlns:ax="http://schemas.microsoft.com/office/2006/activeX" xmlns:r="http://schemas.openxmlformats.org/officeDocument/2006/relationships" ax:classid="{5512D118-5CC6-11CF-8D67-00AA00BDCE1D}" ax:persistence="persistStream" r:id="rId1"/>
</file>

<file path=ppt/activeX/activeX26.xml><?xml version="1.0" encoding="utf-8"?>
<ax:ocx xmlns:ax="http://schemas.microsoft.com/office/2006/activeX" xmlns:r="http://schemas.openxmlformats.org/officeDocument/2006/relationships" ax:classid="{5512D118-5CC6-11CF-8D67-00AA00BDCE1D}" ax:persistence="persistStream" r:id="rId1"/>
</file>

<file path=ppt/activeX/activeX27.xml><?xml version="1.0" encoding="utf-8"?>
<ax:ocx xmlns:ax="http://schemas.microsoft.com/office/2006/activeX" xmlns:r="http://schemas.openxmlformats.org/officeDocument/2006/relationships" ax:classid="{5512D118-5CC6-11CF-8D67-00AA00BDCE1D}" ax:persistence="persistStream" r:id="rId1"/>
</file>

<file path=ppt/activeX/activeX28.xml><?xml version="1.0" encoding="utf-8"?>
<ax:ocx xmlns:ax="http://schemas.microsoft.com/office/2006/activeX" xmlns:r="http://schemas.openxmlformats.org/officeDocument/2006/relationships" ax:classid="{5512D118-5CC6-11CF-8D67-00AA00BDCE1D}" ax:persistence="persistStream" r:id="rId1"/>
</file>

<file path=ppt/activeX/activeX29.xml><?xml version="1.0" encoding="utf-8"?>
<ax:ocx xmlns:ax="http://schemas.microsoft.com/office/2006/activeX" xmlns:r="http://schemas.openxmlformats.org/officeDocument/2006/relationships" ax:classid="{5512D118-5CC6-11CF-8D67-00AA00BDCE1D}" ax:persistence="persistStream" r:id="rId1"/>
</file>

<file path=ppt/activeX/activeX3.xml><?xml version="1.0" encoding="utf-8"?>
<ax:ocx xmlns:ax="http://schemas.microsoft.com/office/2006/activeX" xmlns:r="http://schemas.openxmlformats.org/officeDocument/2006/relationships" ax:classid="{5512D118-5CC6-11CF-8D67-00AA00BDCE1D}" ax:persistence="persistStream" r:id="rId1"/>
</file>

<file path=ppt/activeX/activeX30.xml><?xml version="1.0" encoding="utf-8"?>
<ax:ocx xmlns:ax="http://schemas.microsoft.com/office/2006/activeX" xmlns:r="http://schemas.openxmlformats.org/officeDocument/2006/relationships" ax:classid="{5512D118-5CC6-11CF-8D67-00AA00BDCE1D}" ax:persistence="persistStream" r:id="rId1"/>
</file>

<file path=ppt/activeX/activeX31.xml><?xml version="1.0" encoding="utf-8"?>
<ax:ocx xmlns:ax="http://schemas.microsoft.com/office/2006/activeX" xmlns:r="http://schemas.openxmlformats.org/officeDocument/2006/relationships" ax:classid="{5512D118-5CC6-11CF-8D67-00AA00BDCE1D}" ax:persistence="persistStream" r:id="rId1"/>
</file>

<file path=ppt/activeX/activeX32.xml><?xml version="1.0" encoding="utf-8"?>
<ax:ocx xmlns:ax="http://schemas.microsoft.com/office/2006/activeX" xmlns:r="http://schemas.openxmlformats.org/officeDocument/2006/relationships" ax:classid="{5512D118-5CC6-11CF-8D67-00AA00BDCE1D}" ax:persistence="persistStream" r:id="rId1"/>
</file>

<file path=ppt/activeX/activeX33.xml><?xml version="1.0" encoding="utf-8"?>
<ax:ocx xmlns:ax="http://schemas.microsoft.com/office/2006/activeX" xmlns:r="http://schemas.openxmlformats.org/officeDocument/2006/relationships" ax:classid="{5512D118-5CC6-11CF-8D67-00AA00BDCE1D}" ax:persistence="persistStream" r:id="rId1"/>
</file>

<file path=ppt/activeX/activeX34.xml><?xml version="1.0" encoding="utf-8"?>
<ax:ocx xmlns:ax="http://schemas.microsoft.com/office/2006/activeX" xmlns:r="http://schemas.openxmlformats.org/officeDocument/2006/relationships" ax:classid="{5512D118-5CC6-11CF-8D67-00AA00BDCE1D}" ax:persistence="persistStream" r:id="rId1"/>
</file>

<file path=ppt/activeX/activeX35.xml><?xml version="1.0" encoding="utf-8"?>
<ax:ocx xmlns:ax="http://schemas.microsoft.com/office/2006/activeX" xmlns:r="http://schemas.openxmlformats.org/officeDocument/2006/relationships" ax:classid="{5512D118-5CC6-11CF-8D67-00AA00BDCE1D}" ax:persistence="persistStream" r:id="rId1"/>
</file>

<file path=ppt/activeX/activeX36.xml><?xml version="1.0" encoding="utf-8"?>
<ax:ocx xmlns:ax="http://schemas.microsoft.com/office/2006/activeX" xmlns:r="http://schemas.openxmlformats.org/officeDocument/2006/relationships" ax:classid="{5512D118-5CC6-11CF-8D67-00AA00BDCE1D}" ax:persistence="persistStream" r:id="rId1"/>
</file>

<file path=ppt/activeX/activeX37.xml><?xml version="1.0" encoding="utf-8"?>
<ax:ocx xmlns:ax="http://schemas.microsoft.com/office/2006/activeX" xmlns:r="http://schemas.openxmlformats.org/officeDocument/2006/relationships" ax:classid="{5512D118-5CC6-11CF-8D67-00AA00BDCE1D}" ax:persistence="persistStream" r:id="rId1"/>
</file>

<file path=ppt/activeX/activeX38.xml><?xml version="1.0" encoding="utf-8"?>
<ax:ocx xmlns:ax="http://schemas.microsoft.com/office/2006/activeX" xmlns:r="http://schemas.openxmlformats.org/officeDocument/2006/relationships" ax:classid="{5512D118-5CC6-11CF-8D67-00AA00BDCE1D}" ax:persistence="persistStream" r:id="rId1"/>
</file>

<file path=ppt/activeX/activeX39.xml><?xml version="1.0" encoding="utf-8"?>
<ax:ocx xmlns:ax="http://schemas.microsoft.com/office/2006/activeX" xmlns:r="http://schemas.openxmlformats.org/officeDocument/2006/relationships" ax:classid="{5512D118-5CC6-11CF-8D67-00AA00BDCE1D}" ax:persistence="persistStream" r:id="rId1"/>
</file>

<file path=ppt/activeX/activeX4.xml><?xml version="1.0" encoding="utf-8"?>
<ax:ocx xmlns:ax="http://schemas.microsoft.com/office/2006/activeX" xmlns:r="http://schemas.openxmlformats.org/officeDocument/2006/relationships" ax:classid="{5512D118-5CC6-11CF-8D67-00AA00BDCE1D}" ax:persistence="persistStream" r:id="rId1"/>
</file>

<file path=ppt/activeX/activeX40.xml><?xml version="1.0" encoding="utf-8"?>
<ax:ocx xmlns:ax="http://schemas.microsoft.com/office/2006/activeX" xmlns:r="http://schemas.openxmlformats.org/officeDocument/2006/relationships" ax:classid="{5512D118-5CC6-11CF-8D67-00AA00BDCE1D}" ax:persistence="persistStream" r:id="rId1"/>
</file>

<file path=ppt/activeX/activeX41.xml><?xml version="1.0" encoding="utf-8"?>
<ax:ocx xmlns:ax="http://schemas.microsoft.com/office/2006/activeX" xmlns:r="http://schemas.openxmlformats.org/officeDocument/2006/relationships" ax:classid="{5512D118-5CC6-11CF-8D67-00AA00BDCE1D}" ax:persistence="persistStream" r:id="rId1"/>
</file>

<file path=ppt/activeX/activeX42.xml><?xml version="1.0" encoding="utf-8"?>
<ax:ocx xmlns:ax="http://schemas.microsoft.com/office/2006/activeX" xmlns:r="http://schemas.openxmlformats.org/officeDocument/2006/relationships" ax:classid="{5512D118-5CC6-11CF-8D67-00AA00BDCE1D}" ax:persistence="persistStream" r:id="rId1"/>
</file>

<file path=ppt/activeX/activeX43.xml><?xml version="1.0" encoding="utf-8"?>
<ax:ocx xmlns:ax="http://schemas.microsoft.com/office/2006/activeX" xmlns:r="http://schemas.openxmlformats.org/officeDocument/2006/relationships" ax:classid="{5512D118-5CC6-11CF-8D67-00AA00BDCE1D}" ax:persistence="persistStream" r:id="rId1"/>
</file>

<file path=ppt/activeX/activeX44.xml><?xml version="1.0" encoding="utf-8"?>
<ax:ocx xmlns:ax="http://schemas.microsoft.com/office/2006/activeX" xmlns:r="http://schemas.openxmlformats.org/officeDocument/2006/relationships" ax:classid="{5512D118-5CC6-11CF-8D67-00AA00BDCE1D}" ax:persistence="persistStream" r:id="rId1"/>
</file>

<file path=ppt/activeX/activeX45.xml><?xml version="1.0" encoding="utf-8"?>
<ax:ocx xmlns:ax="http://schemas.microsoft.com/office/2006/activeX" xmlns:r="http://schemas.openxmlformats.org/officeDocument/2006/relationships" ax:classid="{5512D118-5CC6-11CF-8D67-00AA00BDCE1D}" ax:persistence="persistStream" r:id="rId1"/>
</file>

<file path=ppt/activeX/activeX46.xml><?xml version="1.0" encoding="utf-8"?>
<ax:ocx xmlns:ax="http://schemas.microsoft.com/office/2006/activeX" xmlns:r="http://schemas.openxmlformats.org/officeDocument/2006/relationships" ax:classid="{5512D118-5CC6-11CF-8D67-00AA00BDCE1D}" ax:persistence="persistStream" r:id="rId1"/>
</file>

<file path=ppt/activeX/activeX47.xml><?xml version="1.0" encoding="utf-8"?>
<ax:ocx xmlns:ax="http://schemas.microsoft.com/office/2006/activeX" xmlns:r="http://schemas.openxmlformats.org/officeDocument/2006/relationships" ax:classid="{5512D118-5CC6-11CF-8D67-00AA00BDCE1D}" ax:persistence="persistStream" r:id="rId1"/>
</file>

<file path=ppt/activeX/activeX48.xml><?xml version="1.0" encoding="utf-8"?>
<ax:ocx xmlns:ax="http://schemas.microsoft.com/office/2006/activeX" xmlns:r="http://schemas.openxmlformats.org/officeDocument/2006/relationships" ax:classid="{5512D118-5CC6-11CF-8D67-00AA00BDCE1D}" ax:persistence="persistStream" r:id="rId1"/>
</file>

<file path=ppt/activeX/activeX49.xml><?xml version="1.0" encoding="utf-8"?>
<ax:ocx xmlns:ax="http://schemas.microsoft.com/office/2006/activeX" xmlns:r="http://schemas.openxmlformats.org/officeDocument/2006/relationships" ax:classid="{5512D118-5CC6-11CF-8D67-00AA00BDCE1D}" ax:persistence="persistStream" r:id="rId1"/>
</file>

<file path=ppt/activeX/activeX5.xml><?xml version="1.0" encoding="utf-8"?>
<ax:ocx xmlns:ax="http://schemas.microsoft.com/office/2006/activeX" xmlns:r="http://schemas.openxmlformats.org/officeDocument/2006/relationships" ax:classid="{5512D118-5CC6-11CF-8D67-00AA00BDCE1D}" ax:persistence="persistStream" r:id="rId1"/>
</file>

<file path=ppt/activeX/activeX50.xml><?xml version="1.0" encoding="utf-8"?>
<ax:ocx xmlns:ax="http://schemas.microsoft.com/office/2006/activeX" xmlns:r="http://schemas.openxmlformats.org/officeDocument/2006/relationships" ax:classid="{5512D118-5CC6-11CF-8D67-00AA00BDCE1D}" ax:persistence="persistStream" r:id="rId1"/>
</file>

<file path=ppt/activeX/activeX51.xml><?xml version="1.0" encoding="utf-8"?>
<ax:ocx xmlns:ax="http://schemas.microsoft.com/office/2006/activeX" xmlns:r="http://schemas.openxmlformats.org/officeDocument/2006/relationships" ax:classid="{5512D118-5CC6-11CF-8D67-00AA00BDCE1D}" ax:persistence="persistStream" r:id="rId1"/>
</file>

<file path=ppt/activeX/activeX52.xml><?xml version="1.0" encoding="utf-8"?>
<ax:ocx xmlns:ax="http://schemas.microsoft.com/office/2006/activeX" xmlns:r="http://schemas.openxmlformats.org/officeDocument/2006/relationships" ax:classid="{5512D118-5CC6-11CF-8D67-00AA00BDCE1D}" ax:persistence="persistStream" r:id="rId1"/>
</file>

<file path=ppt/activeX/activeX53.xml><?xml version="1.0" encoding="utf-8"?>
<ax:ocx xmlns:ax="http://schemas.microsoft.com/office/2006/activeX" xmlns:r="http://schemas.openxmlformats.org/officeDocument/2006/relationships" ax:classid="{5512D118-5CC6-11CF-8D67-00AA00BDCE1D}" ax:persistence="persistStream" r:id="rId1"/>
</file>

<file path=ppt/activeX/activeX54.xml><?xml version="1.0" encoding="utf-8"?>
<ax:ocx xmlns:ax="http://schemas.microsoft.com/office/2006/activeX" xmlns:r="http://schemas.openxmlformats.org/officeDocument/2006/relationships" ax:classid="{5512D118-5CC6-11CF-8D67-00AA00BDCE1D}" ax:persistence="persistStream" r:id="rId1"/>
</file>

<file path=ppt/activeX/activeX55.xml><?xml version="1.0" encoding="utf-8"?>
<ax:ocx xmlns:ax="http://schemas.microsoft.com/office/2006/activeX" xmlns:r="http://schemas.openxmlformats.org/officeDocument/2006/relationships" ax:classid="{5512D118-5CC6-11CF-8D67-00AA00BDCE1D}" ax:persistence="persistStream" r:id="rId1"/>
</file>

<file path=ppt/activeX/activeX56.xml><?xml version="1.0" encoding="utf-8"?>
<ax:ocx xmlns:ax="http://schemas.microsoft.com/office/2006/activeX" xmlns:r="http://schemas.openxmlformats.org/officeDocument/2006/relationships" ax:classid="{5512D118-5CC6-11CF-8D67-00AA00BDCE1D}" ax:persistence="persistStream" r:id="rId1"/>
</file>

<file path=ppt/activeX/activeX57.xml><?xml version="1.0" encoding="utf-8"?>
<ax:ocx xmlns:ax="http://schemas.microsoft.com/office/2006/activeX" xmlns:r="http://schemas.openxmlformats.org/officeDocument/2006/relationships" ax:classid="{5512D118-5CC6-11CF-8D67-00AA00BDCE1D}" ax:persistence="persistStream" r:id="rId1"/>
</file>

<file path=ppt/activeX/activeX58.xml><?xml version="1.0" encoding="utf-8"?>
<ax:ocx xmlns:ax="http://schemas.microsoft.com/office/2006/activeX" xmlns:r="http://schemas.openxmlformats.org/officeDocument/2006/relationships" ax:classid="{5512D118-5CC6-11CF-8D67-00AA00BDCE1D}" ax:persistence="persistStream" r:id="rId1"/>
</file>

<file path=ppt/activeX/activeX59.xml><?xml version="1.0" encoding="utf-8"?>
<ax:ocx xmlns:ax="http://schemas.microsoft.com/office/2006/activeX" xmlns:r="http://schemas.openxmlformats.org/officeDocument/2006/relationships" ax:classid="{5512D118-5CC6-11CF-8D67-00AA00BDCE1D}" ax:persistence="persistStream" r:id="rId1"/>
</file>

<file path=ppt/activeX/activeX6.xml><?xml version="1.0" encoding="utf-8"?>
<ax:ocx xmlns:ax="http://schemas.microsoft.com/office/2006/activeX" xmlns:r="http://schemas.openxmlformats.org/officeDocument/2006/relationships" ax:classid="{5512D118-5CC6-11CF-8D67-00AA00BDCE1D}" ax:persistence="persistStream" r:id="rId1"/>
</file>

<file path=ppt/activeX/activeX60.xml><?xml version="1.0" encoding="utf-8"?>
<ax:ocx xmlns:ax="http://schemas.microsoft.com/office/2006/activeX" xmlns:r="http://schemas.openxmlformats.org/officeDocument/2006/relationships" ax:classid="{5512D118-5CC6-11CF-8D67-00AA00BDCE1D}" ax:persistence="persistStream" r:id="rId1"/>
</file>

<file path=ppt/activeX/activeX61.xml><?xml version="1.0" encoding="utf-8"?>
<ax:ocx xmlns:ax="http://schemas.microsoft.com/office/2006/activeX" xmlns:r="http://schemas.openxmlformats.org/officeDocument/2006/relationships" ax:classid="{5512D118-5CC6-11CF-8D67-00AA00BDCE1D}" ax:persistence="persistStream" r:id="rId1"/>
</file>

<file path=ppt/activeX/activeX62.xml><?xml version="1.0" encoding="utf-8"?>
<ax:ocx xmlns:ax="http://schemas.microsoft.com/office/2006/activeX" xmlns:r="http://schemas.openxmlformats.org/officeDocument/2006/relationships" ax:classid="{5512D118-5CC6-11CF-8D67-00AA00BDCE1D}" ax:persistence="persistStream" r:id="rId1"/>
</file>

<file path=ppt/activeX/activeX63.xml><?xml version="1.0" encoding="utf-8"?>
<ax:ocx xmlns:ax="http://schemas.microsoft.com/office/2006/activeX" xmlns:r="http://schemas.openxmlformats.org/officeDocument/2006/relationships" ax:classid="{5512D118-5CC6-11CF-8D67-00AA00BDCE1D}" ax:persistence="persistStream" r:id="rId1"/>
</file>

<file path=ppt/activeX/activeX64.xml><?xml version="1.0" encoding="utf-8"?>
<ax:ocx xmlns:ax="http://schemas.microsoft.com/office/2006/activeX" xmlns:r="http://schemas.openxmlformats.org/officeDocument/2006/relationships" ax:classid="{5512D118-5CC6-11CF-8D67-00AA00BDCE1D}" ax:persistence="persistStream" r:id="rId1"/>
</file>

<file path=ppt/activeX/activeX7.xml><?xml version="1.0" encoding="utf-8"?>
<ax:ocx xmlns:ax="http://schemas.microsoft.com/office/2006/activeX" xmlns:r="http://schemas.openxmlformats.org/officeDocument/2006/relationships" ax:classid="{5512D118-5CC6-11CF-8D67-00AA00BDCE1D}" ax:persistence="persistStream" r:id="rId1"/>
</file>

<file path=ppt/activeX/activeX8.xml><?xml version="1.0" encoding="utf-8"?>
<ax:ocx xmlns:ax="http://schemas.microsoft.com/office/2006/activeX" xmlns:r="http://schemas.openxmlformats.org/officeDocument/2006/relationships" ax:classid="{5512D118-5CC6-11CF-8D67-00AA00BDCE1D}" ax:persistence="persistStream" r:id="rId1"/>
</file>

<file path=ppt/activeX/activeX9.xml><?xml version="1.0" encoding="utf-8"?>
<ax:ocx xmlns:ax="http://schemas.microsoft.com/office/2006/activeX" xmlns:r="http://schemas.openxmlformats.org/officeDocument/2006/relationships" ax:classid="{5512D118-5CC6-11CF-8D67-00AA00BDCE1D}" ax:persistence="persistStream" r:id="rId1"/>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CB1F11-0022-43E7-AFFD-1F5C6F776EB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1021988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B1F11-0022-43E7-AFFD-1F5C6F776EB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3552377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B1F11-0022-43E7-AFFD-1F5C6F776EB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178301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B1F11-0022-43E7-AFFD-1F5C6F776EB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309478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CB1F11-0022-43E7-AFFD-1F5C6F776EB2}" type="datetimeFigureOut">
              <a:rPr lang="en-US" smtClean="0"/>
              <a:t>4/30/2013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3244461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CB1F11-0022-43E7-AFFD-1F5C6F776EB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212774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CB1F11-0022-43E7-AFFD-1F5C6F776EB2}" type="datetimeFigureOut">
              <a:rPr lang="en-US" smtClean="0"/>
              <a:t>4/30/2013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279694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CB1F11-0022-43E7-AFFD-1F5C6F776EB2}" type="datetimeFigureOut">
              <a:rPr lang="en-US" smtClean="0"/>
              <a:t>4/30/2013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3000486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B1F11-0022-43E7-AFFD-1F5C6F776EB2}" type="datetimeFigureOut">
              <a:rPr lang="en-US" smtClean="0"/>
              <a:t>4/30/2013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3837252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B1F11-0022-43E7-AFFD-1F5C6F776EB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178106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B1F11-0022-43E7-AFFD-1F5C6F776EB2}" type="datetimeFigureOut">
              <a:rPr lang="en-US" smtClean="0"/>
              <a:t>4/30/2013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A2DAD-DF41-4579-8A38-442AF6C61FD6}" type="slidenum">
              <a:rPr lang="en-US" smtClean="0"/>
              <a:t>‹#›</a:t>
            </a:fld>
            <a:endParaRPr lang="en-US"/>
          </a:p>
        </p:txBody>
      </p:sp>
    </p:spTree>
    <p:extLst>
      <p:ext uri="{BB962C8B-B14F-4D97-AF65-F5344CB8AC3E}">
        <p14:creationId xmlns:p14="http://schemas.microsoft.com/office/powerpoint/2010/main" val="172746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CB1F11-0022-43E7-AFFD-1F5C6F776EB2}" type="datetimeFigureOut">
              <a:rPr lang="en-US" smtClean="0"/>
              <a:t>4/30/2013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2A2DAD-DF41-4579-8A38-442AF6C61FD6}" type="slidenum">
              <a:rPr lang="en-US" smtClean="0"/>
              <a:t>‹#›</a:t>
            </a:fld>
            <a:endParaRPr lang="en-US"/>
          </a:p>
        </p:txBody>
      </p:sp>
    </p:spTree>
    <p:extLst>
      <p:ext uri="{BB962C8B-B14F-4D97-AF65-F5344CB8AC3E}">
        <p14:creationId xmlns:p14="http://schemas.microsoft.com/office/powerpoint/2010/main" val="2669081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ntrol" Target="../activeX/activeX14.xml"/><Relationship Id="rId7" Type="http://schemas.openxmlformats.org/officeDocument/2006/relationships/image" Target="../media/image2.wmf"/><Relationship Id="rId2" Type="http://schemas.openxmlformats.org/officeDocument/2006/relationships/control" Target="../activeX/activeX13.xml"/><Relationship Id="rId1" Type="http://schemas.openxmlformats.org/officeDocument/2006/relationships/vmlDrawing" Target="../drawings/vmlDrawing4.vml"/><Relationship Id="rId6" Type="http://schemas.openxmlformats.org/officeDocument/2006/relationships/slideLayout" Target="../slideLayouts/slideLayout2.xml"/><Relationship Id="rId5" Type="http://schemas.openxmlformats.org/officeDocument/2006/relationships/control" Target="../activeX/activeX16.xml"/><Relationship Id="rId4" Type="http://schemas.openxmlformats.org/officeDocument/2006/relationships/control" Target="../activeX/activeX15.xml"/></Relationships>
</file>

<file path=ppt/slides/_rels/slide12.xml.rels><?xml version="1.0" encoding="UTF-8" standalone="yes"?>
<Relationships xmlns="http://schemas.openxmlformats.org/package/2006/relationships"><Relationship Id="rId3" Type="http://schemas.openxmlformats.org/officeDocument/2006/relationships/control" Target="../activeX/activeX18.xml"/><Relationship Id="rId7" Type="http://schemas.openxmlformats.org/officeDocument/2006/relationships/image" Target="../media/image2.wmf"/><Relationship Id="rId2" Type="http://schemas.openxmlformats.org/officeDocument/2006/relationships/control" Target="../activeX/activeX17.xml"/><Relationship Id="rId1" Type="http://schemas.openxmlformats.org/officeDocument/2006/relationships/vmlDrawing" Target="../drawings/vmlDrawing5.vml"/><Relationship Id="rId6" Type="http://schemas.openxmlformats.org/officeDocument/2006/relationships/slideLayout" Target="../slideLayouts/slideLayout2.xml"/><Relationship Id="rId5" Type="http://schemas.openxmlformats.org/officeDocument/2006/relationships/control" Target="../activeX/activeX20.xml"/><Relationship Id="rId4" Type="http://schemas.openxmlformats.org/officeDocument/2006/relationships/control" Target="../activeX/activeX19.xml"/></Relationships>
</file>

<file path=ppt/slides/_rels/slide13.xml.rels><?xml version="1.0" encoding="UTF-8" standalone="yes"?>
<Relationships xmlns="http://schemas.openxmlformats.org/package/2006/relationships"><Relationship Id="rId3" Type="http://schemas.openxmlformats.org/officeDocument/2006/relationships/control" Target="../activeX/activeX22.xml"/><Relationship Id="rId7" Type="http://schemas.openxmlformats.org/officeDocument/2006/relationships/image" Target="../media/image2.wmf"/><Relationship Id="rId2" Type="http://schemas.openxmlformats.org/officeDocument/2006/relationships/control" Target="../activeX/activeX21.xml"/><Relationship Id="rId1" Type="http://schemas.openxmlformats.org/officeDocument/2006/relationships/vmlDrawing" Target="../drawings/vmlDrawing6.vml"/><Relationship Id="rId6" Type="http://schemas.openxmlformats.org/officeDocument/2006/relationships/slideLayout" Target="../slideLayouts/slideLayout2.xml"/><Relationship Id="rId5" Type="http://schemas.openxmlformats.org/officeDocument/2006/relationships/control" Target="../activeX/activeX24.xml"/><Relationship Id="rId4" Type="http://schemas.openxmlformats.org/officeDocument/2006/relationships/control" Target="../activeX/activeX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ntrol" Target="../activeX/activeX2.xml"/><Relationship Id="rId7" Type="http://schemas.openxmlformats.org/officeDocument/2006/relationships/image" Target="../media/image2.wmf"/><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control" Target="../activeX/activeX4.xml"/><Relationship Id="rId4" Type="http://schemas.openxmlformats.org/officeDocument/2006/relationships/control" Target="../activeX/activeX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ontrol" Target="../activeX/activeX26.xml"/><Relationship Id="rId7" Type="http://schemas.openxmlformats.org/officeDocument/2006/relationships/image" Target="../media/image2.wmf"/><Relationship Id="rId2" Type="http://schemas.openxmlformats.org/officeDocument/2006/relationships/control" Target="../activeX/activeX25.xml"/><Relationship Id="rId1" Type="http://schemas.openxmlformats.org/officeDocument/2006/relationships/vmlDrawing" Target="../drawings/vmlDrawing7.vml"/><Relationship Id="rId6" Type="http://schemas.openxmlformats.org/officeDocument/2006/relationships/slideLayout" Target="../slideLayouts/slideLayout2.xml"/><Relationship Id="rId5" Type="http://schemas.openxmlformats.org/officeDocument/2006/relationships/control" Target="../activeX/activeX28.xml"/><Relationship Id="rId4" Type="http://schemas.openxmlformats.org/officeDocument/2006/relationships/control" Target="../activeX/activeX27.xml"/></Relationships>
</file>

<file path=ppt/slides/_rels/slide27.xml.rels><?xml version="1.0" encoding="UTF-8" standalone="yes"?>
<Relationships xmlns="http://schemas.openxmlformats.org/package/2006/relationships"><Relationship Id="rId3" Type="http://schemas.openxmlformats.org/officeDocument/2006/relationships/control" Target="../activeX/activeX30.xml"/><Relationship Id="rId7" Type="http://schemas.openxmlformats.org/officeDocument/2006/relationships/image" Target="../media/image2.wmf"/><Relationship Id="rId2" Type="http://schemas.openxmlformats.org/officeDocument/2006/relationships/control" Target="../activeX/activeX29.xml"/><Relationship Id="rId1" Type="http://schemas.openxmlformats.org/officeDocument/2006/relationships/vmlDrawing" Target="../drawings/vmlDrawing8.vml"/><Relationship Id="rId6" Type="http://schemas.openxmlformats.org/officeDocument/2006/relationships/slideLayout" Target="../slideLayouts/slideLayout2.xml"/><Relationship Id="rId5" Type="http://schemas.openxmlformats.org/officeDocument/2006/relationships/control" Target="../activeX/activeX32.xml"/><Relationship Id="rId4" Type="http://schemas.openxmlformats.org/officeDocument/2006/relationships/control" Target="../activeX/activeX31.xml"/></Relationships>
</file>

<file path=ppt/slides/_rels/slide28.xml.rels><?xml version="1.0" encoding="UTF-8" standalone="yes"?>
<Relationships xmlns="http://schemas.openxmlformats.org/package/2006/relationships"><Relationship Id="rId3" Type="http://schemas.openxmlformats.org/officeDocument/2006/relationships/control" Target="../activeX/activeX34.xml"/><Relationship Id="rId7" Type="http://schemas.openxmlformats.org/officeDocument/2006/relationships/image" Target="../media/image2.wmf"/><Relationship Id="rId2" Type="http://schemas.openxmlformats.org/officeDocument/2006/relationships/control" Target="../activeX/activeX33.xml"/><Relationship Id="rId1" Type="http://schemas.openxmlformats.org/officeDocument/2006/relationships/vmlDrawing" Target="../drawings/vmlDrawing9.vml"/><Relationship Id="rId6" Type="http://schemas.openxmlformats.org/officeDocument/2006/relationships/slideLayout" Target="../slideLayouts/slideLayout2.xml"/><Relationship Id="rId5" Type="http://schemas.openxmlformats.org/officeDocument/2006/relationships/control" Target="../activeX/activeX36.xml"/><Relationship Id="rId4" Type="http://schemas.openxmlformats.org/officeDocument/2006/relationships/control" Target="../activeX/activeX35.xml"/></Relationships>
</file>

<file path=ppt/slides/_rels/slide29.xml.rels><?xml version="1.0" encoding="UTF-8" standalone="yes"?>
<Relationships xmlns="http://schemas.openxmlformats.org/package/2006/relationships"><Relationship Id="rId3" Type="http://schemas.openxmlformats.org/officeDocument/2006/relationships/control" Target="../activeX/activeX38.xml"/><Relationship Id="rId7" Type="http://schemas.openxmlformats.org/officeDocument/2006/relationships/image" Target="../media/image2.wmf"/><Relationship Id="rId2" Type="http://schemas.openxmlformats.org/officeDocument/2006/relationships/control" Target="../activeX/activeX37.xml"/><Relationship Id="rId1" Type="http://schemas.openxmlformats.org/officeDocument/2006/relationships/vmlDrawing" Target="../drawings/vmlDrawing10.vml"/><Relationship Id="rId6" Type="http://schemas.openxmlformats.org/officeDocument/2006/relationships/slideLayout" Target="../slideLayouts/slideLayout2.xml"/><Relationship Id="rId5" Type="http://schemas.openxmlformats.org/officeDocument/2006/relationships/control" Target="../activeX/activeX40.xml"/><Relationship Id="rId4" Type="http://schemas.openxmlformats.org/officeDocument/2006/relationships/control" Target="../activeX/activeX39.xml"/></Relationships>
</file>

<file path=ppt/slides/_rels/slide3.xml.rels><?xml version="1.0" encoding="UTF-8" standalone="yes"?>
<Relationships xmlns="http://schemas.openxmlformats.org/package/2006/relationships"><Relationship Id="rId3" Type="http://schemas.openxmlformats.org/officeDocument/2006/relationships/control" Target="../activeX/activeX6.xml"/><Relationship Id="rId7" Type="http://schemas.openxmlformats.org/officeDocument/2006/relationships/image" Target="../media/image2.wmf"/><Relationship Id="rId2" Type="http://schemas.openxmlformats.org/officeDocument/2006/relationships/control" Target="../activeX/activeX5.xml"/><Relationship Id="rId1"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control" Target="../activeX/activeX8.xml"/><Relationship Id="rId4" Type="http://schemas.openxmlformats.org/officeDocument/2006/relationships/control" Target="../activeX/activeX7.xml"/></Relationships>
</file>

<file path=ppt/slides/_rels/slide30.xml.rels><?xml version="1.0" encoding="UTF-8" standalone="yes"?>
<Relationships xmlns="http://schemas.openxmlformats.org/package/2006/relationships"><Relationship Id="rId3" Type="http://schemas.openxmlformats.org/officeDocument/2006/relationships/control" Target="../activeX/activeX42.xml"/><Relationship Id="rId7" Type="http://schemas.openxmlformats.org/officeDocument/2006/relationships/image" Target="../media/image2.wmf"/><Relationship Id="rId2" Type="http://schemas.openxmlformats.org/officeDocument/2006/relationships/control" Target="../activeX/activeX41.xml"/><Relationship Id="rId1" Type="http://schemas.openxmlformats.org/officeDocument/2006/relationships/vmlDrawing" Target="../drawings/vmlDrawing11.vml"/><Relationship Id="rId6" Type="http://schemas.openxmlformats.org/officeDocument/2006/relationships/slideLayout" Target="../slideLayouts/slideLayout2.xml"/><Relationship Id="rId5" Type="http://schemas.openxmlformats.org/officeDocument/2006/relationships/control" Target="../activeX/activeX44.xml"/><Relationship Id="rId4" Type="http://schemas.openxmlformats.org/officeDocument/2006/relationships/control" Target="../activeX/activeX43.xml"/></Relationships>
</file>

<file path=ppt/slides/_rels/slide31.xml.rels><?xml version="1.0" encoding="UTF-8" standalone="yes"?>
<Relationships xmlns="http://schemas.openxmlformats.org/package/2006/relationships"><Relationship Id="rId3" Type="http://schemas.openxmlformats.org/officeDocument/2006/relationships/control" Target="../activeX/activeX46.xml"/><Relationship Id="rId7" Type="http://schemas.openxmlformats.org/officeDocument/2006/relationships/image" Target="../media/image2.wmf"/><Relationship Id="rId2" Type="http://schemas.openxmlformats.org/officeDocument/2006/relationships/control" Target="../activeX/activeX45.xml"/><Relationship Id="rId1" Type="http://schemas.openxmlformats.org/officeDocument/2006/relationships/vmlDrawing" Target="../drawings/vmlDrawing12.vml"/><Relationship Id="rId6" Type="http://schemas.openxmlformats.org/officeDocument/2006/relationships/slideLayout" Target="../slideLayouts/slideLayout2.xml"/><Relationship Id="rId5" Type="http://schemas.openxmlformats.org/officeDocument/2006/relationships/control" Target="../activeX/activeX48.xml"/><Relationship Id="rId4" Type="http://schemas.openxmlformats.org/officeDocument/2006/relationships/control" Target="../activeX/activeX47.xml"/></Relationships>
</file>

<file path=ppt/slides/_rels/slide32.xml.rels><?xml version="1.0" encoding="UTF-8" standalone="yes"?>
<Relationships xmlns="http://schemas.openxmlformats.org/package/2006/relationships"><Relationship Id="rId3" Type="http://schemas.openxmlformats.org/officeDocument/2006/relationships/control" Target="../activeX/activeX50.xml"/><Relationship Id="rId7" Type="http://schemas.openxmlformats.org/officeDocument/2006/relationships/image" Target="../media/image2.wmf"/><Relationship Id="rId2" Type="http://schemas.openxmlformats.org/officeDocument/2006/relationships/control" Target="../activeX/activeX49.xml"/><Relationship Id="rId1" Type="http://schemas.openxmlformats.org/officeDocument/2006/relationships/vmlDrawing" Target="../drawings/vmlDrawing13.vml"/><Relationship Id="rId6" Type="http://schemas.openxmlformats.org/officeDocument/2006/relationships/slideLayout" Target="../slideLayouts/slideLayout2.xml"/><Relationship Id="rId5" Type="http://schemas.openxmlformats.org/officeDocument/2006/relationships/control" Target="../activeX/activeX52.xml"/><Relationship Id="rId4" Type="http://schemas.openxmlformats.org/officeDocument/2006/relationships/control" Target="../activeX/activeX51.xml"/></Relationships>
</file>

<file path=ppt/slides/_rels/slide33.xml.rels><?xml version="1.0" encoding="UTF-8" standalone="yes"?>
<Relationships xmlns="http://schemas.openxmlformats.org/package/2006/relationships"><Relationship Id="rId3" Type="http://schemas.openxmlformats.org/officeDocument/2006/relationships/control" Target="../activeX/activeX54.xml"/><Relationship Id="rId7" Type="http://schemas.openxmlformats.org/officeDocument/2006/relationships/image" Target="../media/image2.wmf"/><Relationship Id="rId2" Type="http://schemas.openxmlformats.org/officeDocument/2006/relationships/control" Target="../activeX/activeX53.xml"/><Relationship Id="rId1" Type="http://schemas.openxmlformats.org/officeDocument/2006/relationships/vmlDrawing" Target="../drawings/vmlDrawing14.vml"/><Relationship Id="rId6" Type="http://schemas.openxmlformats.org/officeDocument/2006/relationships/slideLayout" Target="../slideLayouts/slideLayout2.xml"/><Relationship Id="rId5" Type="http://schemas.openxmlformats.org/officeDocument/2006/relationships/control" Target="../activeX/activeX56.xml"/><Relationship Id="rId4" Type="http://schemas.openxmlformats.org/officeDocument/2006/relationships/control" Target="../activeX/activeX55.xml"/></Relationships>
</file>

<file path=ppt/slides/_rels/slide34.xml.rels><?xml version="1.0" encoding="UTF-8" standalone="yes"?>
<Relationships xmlns="http://schemas.openxmlformats.org/package/2006/relationships"><Relationship Id="rId3" Type="http://schemas.openxmlformats.org/officeDocument/2006/relationships/control" Target="../activeX/activeX58.xml"/><Relationship Id="rId7" Type="http://schemas.openxmlformats.org/officeDocument/2006/relationships/image" Target="../media/image2.wmf"/><Relationship Id="rId2" Type="http://schemas.openxmlformats.org/officeDocument/2006/relationships/control" Target="../activeX/activeX57.xml"/><Relationship Id="rId1" Type="http://schemas.openxmlformats.org/officeDocument/2006/relationships/vmlDrawing" Target="../drawings/vmlDrawing15.vml"/><Relationship Id="rId6" Type="http://schemas.openxmlformats.org/officeDocument/2006/relationships/slideLayout" Target="../slideLayouts/slideLayout2.xml"/><Relationship Id="rId5" Type="http://schemas.openxmlformats.org/officeDocument/2006/relationships/control" Target="../activeX/activeX60.xml"/><Relationship Id="rId4" Type="http://schemas.openxmlformats.org/officeDocument/2006/relationships/control" Target="../activeX/activeX59.xml"/></Relationships>
</file>

<file path=ppt/slides/_rels/slide35.xml.rels><?xml version="1.0" encoding="UTF-8" standalone="yes"?>
<Relationships xmlns="http://schemas.openxmlformats.org/package/2006/relationships"><Relationship Id="rId3" Type="http://schemas.openxmlformats.org/officeDocument/2006/relationships/control" Target="../activeX/activeX62.xml"/><Relationship Id="rId7" Type="http://schemas.openxmlformats.org/officeDocument/2006/relationships/image" Target="../media/image2.wmf"/><Relationship Id="rId2" Type="http://schemas.openxmlformats.org/officeDocument/2006/relationships/control" Target="../activeX/activeX61.xml"/><Relationship Id="rId1" Type="http://schemas.openxmlformats.org/officeDocument/2006/relationships/vmlDrawing" Target="../drawings/vmlDrawing16.vml"/><Relationship Id="rId6" Type="http://schemas.openxmlformats.org/officeDocument/2006/relationships/slideLayout" Target="../slideLayouts/slideLayout2.xml"/><Relationship Id="rId5" Type="http://schemas.openxmlformats.org/officeDocument/2006/relationships/control" Target="../activeX/activeX64.xml"/><Relationship Id="rId4" Type="http://schemas.openxmlformats.org/officeDocument/2006/relationships/control" Target="../activeX/activeX63.xml"/></Relationships>
</file>

<file path=ppt/slides/_rels/slide4.xml.rels><?xml version="1.0" encoding="UTF-8" standalone="yes"?>
<Relationships xmlns="http://schemas.openxmlformats.org/package/2006/relationships"><Relationship Id="rId3" Type="http://schemas.openxmlformats.org/officeDocument/2006/relationships/control" Target="../activeX/activeX10.xml"/><Relationship Id="rId7" Type="http://schemas.openxmlformats.org/officeDocument/2006/relationships/image" Target="../media/image2.wmf"/><Relationship Id="rId2" Type="http://schemas.openxmlformats.org/officeDocument/2006/relationships/control" Target="../activeX/activeX9.xml"/><Relationship Id="rId1"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control" Target="../activeX/activeX12.xml"/><Relationship Id="rId4" Type="http://schemas.openxmlformats.org/officeDocument/2006/relationships/control" Target="../activeX/activeX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Renaissance Test Review</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23399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 term that refers to the common language of the people</a:t>
            </a:r>
            <a:endParaRPr lang="en-US" dirty="0"/>
          </a:p>
        </p:txBody>
      </p:sp>
    </p:spTree>
    <p:extLst>
      <p:ext uri="{BB962C8B-B14F-4D97-AF65-F5344CB8AC3E}">
        <p14:creationId xmlns:p14="http://schemas.microsoft.com/office/powerpoint/2010/main" val="3112920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Which of these methods did humanist scholars teach as a new way to learn about the world?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25344794"/>
              </p:ext>
            </p:extLst>
          </p:nvPr>
        </p:nvGraphicFramePr>
        <p:xfrm>
          <a:off x="457200" y="2994501"/>
          <a:ext cx="8229600" cy="1463040"/>
        </p:xfrm>
        <a:graphic>
          <a:graphicData uri="http://schemas.openxmlformats.org/drawingml/2006/table">
            <a:tbl>
              <a:tblPr/>
              <a:tblGrid>
                <a:gridCol w="2133600"/>
                <a:gridCol w="33528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Read the newspaper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Observe and experiment.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Listen to the pope.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Sit quietly and meditate.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4098"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099"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100"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101"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087975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Which subject of study belongs to the humanities?</a:t>
            </a:r>
            <a:endParaRPr lang="en-US" dirty="0"/>
          </a:p>
        </p:txBody>
      </p:sp>
      <p:graphicFrame>
        <p:nvGraphicFramePr>
          <p:cNvPr id="4" name="Content Placeholder 3"/>
          <p:cNvGraphicFramePr>
            <a:graphicFrameLocks noGrp="1"/>
          </p:cNvGraphicFramePr>
          <p:nvPr>
            <p:ph idx="1"/>
          </p:nvPr>
        </p:nvGraphicFramePr>
        <p:xfrm>
          <a:off x="457200" y="3131661"/>
          <a:ext cx="8229600" cy="1463040"/>
        </p:xfrm>
        <a:graphic>
          <a:graphicData uri="http://schemas.openxmlformats.org/drawingml/2006/table">
            <a:tbl>
              <a:tblPr/>
              <a:tblGrid>
                <a:gridCol w="2743200"/>
                <a:gridCol w="2743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mathematics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anatomy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navigation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Literature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5122"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5123"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5124"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5125"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818118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Which geographic factor contributed most to Italy’s economic success?</a:t>
            </a:r>
            <a:endParaRPr lang="en-US" dirty="0"/>
          </a:p>
        </p:txBody>
      </p:sp>
      <p:graphicFrame>
        <p:nvGraphicFramePr>
          <p:cNvPr id="4" name="Content Placeholder 3"/>
          <p:cNvGraphicFramePr>
            <a:graphicFrameLocks noGrp="1"/>
          </p:cNvGraphicFramePr>
          <p:nvPr>
            <p:ph idx="1"/>
          </p:nvPr>
        </p:nvGraphicFramePr>
        <p:xfrm>
          <a:off x="457200" y="3131661"/>
          <a:ext cx="8229600" cy="1463040"/>
        </p:xfrm>
        <a:graphic>
          <a:graphicData uri="http://schemas.openxmlformats.org/drawingml/2006/table">
            <a:tbl>
              <a:tblPr/>
              <a:tblGrid>
                <a:gridCol w="2743200"/>
                <a:gridCol w="2743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its location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its mountains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its forests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its climate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6146"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6147"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6148"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6149"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653051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He painted many classical myths and Bible stories. described as a "painter's painter" because of his influence on other artists' use of color and brush strokes.</a:t>
            </a:r>
            <a:endParaRPr lang="en-US" dirty="0"/>
          </a:p>
        </p:txBody>
      </p:sp>
    </p:spTree>
    <p:extLst>
      <p:ext uri="{BB962C8B-B14F-4D97-AF65-F5344CB8AC3E}">
        <p14:creationId xmlns:p14="http://schemas.microsoft.com/office/powerpoint/2010/main" val="3927757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Gifted in both sculpture and painting. Painted the ceiling of the Sistine Chapel. </a:t>
            </a:r>
            <a:endParaRPr lang="en-US" dirty="0"/>
          </a:p>
        </p:txBody>
      </p:sp>
    </p:spTree>
    <p:extLst>
      <p:ext uri="{BB962C8B-B14F-4D97-AF65-F5344CB8AC3E}">
        <p14:creationId xmlns:p14="http://schemas.microsoft.com/office/powerpoint/2010/main" val="3853086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United Spain as a Catholic country with her husband. Actively encouraged exploration. </a:t>
            </a:r>
            <a:endParaRPr lang="en-US" dirty="0"/>
          </a:p>
        </p:txBody>
      </p:sp>
    </p:spTree>
    <p:extLst>
      <p:ext uri="{BB962C8B-B14F-4D97-AF65-F5344CB8AC3E}">
        <p14:creationId xmlns:p14="http://schemas.microsoft.com/office/powerpoint/2010/main" val="3724865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Mother was Anne Boleyn. Became queen at the age of 25. Known as "Good Queen Bess." Helped England to become powerful and rich. </a:t>
            </a:r>
            <a:endParaRPr lang="en-US" dirty="0"/>
          </a:p>
        </p:txBody>
      </p:sp>
    </p:spTree>
    <p:extLst>
      <p:ext uri="{BB962C8B-B14F-4D97-AF65-F5344CB8AC3E}">
        <p14:creationId xmlns:p14="http://schemas.microsoft.com/office/powerpoint/2010/main" val="1413513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Was known as a Renaissance Genius. He was an inventor, painter, engineer, sculptor and architect. Painted the Mona Lisa. </a:t>
            </a:r>
            <a:endParaRPr lang="en-US" dirty="0"/>
          </a:p>
        </p:txBody>
      </p:sp>
    </p:spTree>
    <p:extLst>
      <p:ext uri="{BB962C8B-B14F-4D97-AF65-F5344CB8AC3E}">
        <p14:creationId xmlns:p14="http://schemas.microsoft.com/office/powerpoint/2010/main" val="2140097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Was known as a Renaissance Genius. He was an inventor, painter, engineer, sculptor and architect. Painted the Mona Lisa</a:t>
            </a:r>
            <a:endParaRPr lang="en-US" dirty="0"/>
          </a:p>
        </p:txBody>
      </p:sp>
    </p:spTree>
    <p:extLst>
      <p:ext uri="{BB962C8B-B14F-4D97-AF65-F5344CB8AC3E}">
        <p14:creationId xmlns:p14="http://schemas.microsoft.com/office/powerpoint/2010/main" val="1170651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lstStyle/>
          <a:p>
            <a:r>
              <a:rPr lang="en-US" dirty="0" smtClean="0">
                <a:effectLst/>
              </a:rPr>
              <a:t>Which of these would be valued MOST by a Renaissance thinker who emphasized individualism?</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92451210"/>
              </p:ext>
            </p:extLst>
          </p:nvPr>
        </p:nvGraphicFramePr>
        <p:xfrm>
          <a:off x="457200" y="3276600"/>
          <a:ext cx="8229600" cy="1463040"/>
        </p:xfrm>
        <a:graphic>
          <a:graphicData uri="http://schemas.openxmlformats.org/drawingml/2006/table">
            <a:tbl>
              <a:tblPr/>
              <a:tblGrid>
                <a:gridCol w="2743200"/>
                <a:gridCol w="3505200"/>
                <a:gridCol w="1981200"/>
              </a:tblGrid>
              <a:tr h="0">
                <a:tc>
                  <a:txBody>
                    <a:bodyPr/>
                    <a:lstStyle/>
                    <a:p>
                      <a:endParaRPr lang="en-US"/>
                    </a:p>
                  </a:txBody>
                  <a:tcPr anchor="ctr">
                    <a:lnL>
                      <a:noFill/>
                    </a:lnL>
                    <a:lnR>
                      <a:noFill/>
                    </a:lnR>
                    <a:lnT>
                      <a:noFill/>
                    </a:lnT>
                    <a:lnB>
                      <a:noFill/>
                    </a:lnB>
                    <a:solidFill>
                      <a:srgbClr val="EBEBEB"/>
                    </a:solidFill>
                  </a:tcPr>
                </a:tc>
                <a:tc>
                  <a:txBody>
                    <a:bodyPr/>
                    <a:lstStyle/>
                    <a:p>
                      <a:r>
                        <a:rPr lang="en-US"/>
                        <a:t>a. a family's ancestors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an army's success in battle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a person's achievements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A nation's strength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026"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7"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8"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9"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227168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Known for his beautiful sonnets and plays. Famous plays are: Romeo and Juliet, Hamlet and Macbeth.</a:t>
            </a:r>
            <a:endParaRPr lang="en-US" dirty="0"/>
          </a:p>
        </p:txBody>
      </p:sp>
    </p:spTree>
    <p:extLst>
      <p:ext uri="{BB962C8B-B14F-4D97-AF65-F5344CB8AC3E}">
        <p14:creationId xmlns:p14="http://schemas.microsoft.com/office/powerpoint/2010/main" val="1720887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He was German and skilled at making engravings and woodcuts. Much of his art shows religious figures. He also wrote influential books about human proportions</a:t>
            </a:r>
            <a:endParaRPr lang="en-US" dirty="0"/>
          </a:p>
        </p:txBody>
      </p:sp>
    </p:spTree>
    <p:extLst>
      <p:ext uri="{BB962C8B-B14F-4D97-AF65-F5344CB8AC3E}">
        <p14:creationId xmlns:p14="http://schemas.microsoft.com/office/powerpoint/2010/main" val="1155835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Wrote, Don Quixote</a:t>
            </a:r>
            <a:endParaRPr lang="en-US" dirty="0"/>
          </a:p>
        </p:txBody>
      </p:sp>
    </p:spTree>
    <p:extLst>
      <p:ext uri="{BB962C8B-B14F-4D97-AF65-F5344CB8AC3E}">
        <p14:creationId xmlns:p14="http://schemas.microsoft.com/office/powerpoint/2010/main" val="4071671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Scientist; dissected human bodies so he could understand the human anatomy. Discovered that the human heart has four hallow areas called chambers. Wrote a book that explained the construction of the body and how the body functions.</a:t>
            </a:r>
            <a:endParaRPr lang="en-US" dirty="0"/>
          </a:p>
        </p:txBody>
      </p:sp>
    </p:spTree>
    <p:extLst>
      <p:ext uri="{BB962C8B-B14F-4D97-AF65-F5344CB8AC3E}">
        <p14:creationId xmlns:p14="http://schemas.microsoft.com/office/powerpoint/2010/main" val="1655662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effectLst/>
              </a:rPr>
              <a:t>Printed a book that outlined his theory that the earth rotates on its axis. Also stated, the Earth and the other planets revolve around the sun. His theory is part of the basis of modern astronomy.</a:t>
            </a:r>
            <a:endParaRPr lang="en-US" dirty="0"/>
          </a:p>
        </p:txBody>
      </p:sp>
    </p:spTree>
    <p:extLst>
      <p:ext uri="{BB962C8B-B14F-4D97-AF65-F5344CB8AC3E}">
        <p14:creationId xmlns:p14="http://schemas.microsoft.com/office/powerpoint/2010/main" val="1087467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effectLst/>
            </a:endParaRPr>
          </a:p>
          <a:p>
            <a:r>
              <a:rPr lang="en-US" dirty="0" smtClean="0">
                <a:effectLst/>
              </a:rPr>
              <a:t>Which art had the greatest influence on Renaissance Art?</a:t>
            </a:r>
          </a:p>
          <a:p>
            <a:endParaRPr lang="en-US" dirty="0"/>
          </a:p>
        </p:txBody>
      </p:sp>
    </p:spTree>
    <p:extLst>
      <p:ext uri="{BB962C8B-B14F-4D97-AF65-F5344CB8AC3E}">
        <p14:creationId xmlns:p14="http://schemas.microsoft.com/office/powerpoint/2010/main" val="1518695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Which art had the greatest influence on Renaissance Art?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6617077"/>
              </p:ext>
            </p:extLst>
          </p:nvPr>
        </p:nvGraphicFramePr>
        <p:xfrm>
          <a:off x="457200" y="2994501"/>
          <a:ext cx="8229600" cy="1463040"/>
        </p:xfrm>
        <a:graphic>
          <a:graphicData uri="http://schemas.openxmlformats.org/drawingml/2006/table">
            <a:tbl>
              <a:tblPr/>
              <a:tblGrid>
                <a:gridCol w="2743200"/>
                <a:gridCol w="3505200"/>
                <a:gridCol w="1981200"/>
              </a:tblGrid>
              <a:tr h="0">
                <a:tc>
                  <a:txBody>
                    <a:bodyPr/>
                    <a:lstStyle/>
                    <a:p>
                      <a:endParaRPr lang="en-US"/>
                    </a:p>
                  </a:txBody>
                  <a:tcPr anchor="ctr">
                    <a:lnL>
                      <a:noFill/>
                    </a:lnL>
                    <a:lnR>
                      <a:noFill/>
                    </a:lnR>
                    <a:lnT>
                      <a:noFill/>
                    </a:lnT>
                    <a:lnB>
                      <a:noFill/>
                    </a:lnB>
                    <a:solidFill>
                      <a:srgbClr val="EBEBEB"/>
                    </a:solidFill>
                  </a:tcPr>
                </a:tc>
                <a:tc>
                  <a:txBody>
                    <a:bodyPr/>
                    <a:lstStyle/>
                    <a:p>
                      <a:r>
                        <a:rPr lang="en-US"/>
                        <a:t>a. early medieval art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medieval Islamic art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ancient Chinese art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ancient Greek and Roman art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9218"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9219"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9220"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9221"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252168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The Renaissance philosophy of humanism included a belief in the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2867529"/>
              </p:ext>
            </p:extLst>
          </p:nvPr>
        </p:nvGraphicFramePr>
        <p:xfrm>
          <a:off x="457200" y="2994501"/>
          <a:ext cx="8229600" cy="1463040"/>
        </p:xfrm>
        <a:graphic>
          <a:graphicData uri="http://schemas.openxmlformats.org/drawingml/2006/table">
            <a:tbl>
              <a:tblPr/>
              <a:tblGrid>
                <a:gridCol w="2743200"/>
                <a:gridCol w="3657600"/>
                <a:gridCol w="1828800"/>
              </a:tblGrid>
              <a:tr h="0">
                <a:tc>
                  <a:txBody>
                    <a:bodyPr/>
                    <a:lstStyle/>
                    <a:p>
                      <a:endParaRPr lang="en-US"/>
                    </a:p>
                  </a:txBody>
                  <a:tcPr anchor="ctr">
                    <a:lnL>
                      <a:noFill/>
                    </a:lnL>
                    <a:lnR>
                      <a:noFill/>
                    </a:lnR>
                    <a:lnT>
                      <a:noFill/>
                    </a:lnT>
                    <a:lnB>
                      <a:noFill/>
                    </a:lnB>
                    <a:solidFill>
                      <a:srgbClr val="EBEBEB"/>
                    </a:solidFill>
                  </a:tcPr>
                </a:tc>
                <a:tc>
                  <a:txBody>
                    <a:bodyPr/>
                    <a:lstStyle/>
                    <a:p>
                      <a:r>
                        <a:rPr lang="en-US"/>
                        <a:t>a. importance of tradition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authority of government.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worth of the individual.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need for foreign trade</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0242"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43"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44"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245"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313228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statement is true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06418542"/>
              </p:ext>
            </p:extLst>
          </p:nvPr>
        </p:nvGraphicFramePr>
        <p:xfrm>
          <a:off x="457200" y="2308701"/>
          <a:ext cx="8229600" cy="2286000"/>
        </p:xfrm>
        <a:graphic>
          <a:graphicData uri="http://schemas.openxmlformats.org/drawingml/2006/table">
            <a:tbl>
              <a:tblPr/>
              <a:tblGrid>
                <a:gridCol w="990600"/>
                <a:gridCol w="5257800"/>
                <a:gridCol w="1981200"/>
              </a:tblGrid>
              <a:tr h="0">
                <a:tc>
                  <a:txBody>
                    <a:bodyPr/>
                    <a:lstStyle/>
                    <a:p>
                      <a:endParaRPr lang="en-US"/>
                    </a:p>
                  </a:txBody>
                  <a:tcPr anchor="ctr">
                    <a:lnL>
                      <a:noFill/>
                    </a:lnL>
                    <a:lnR>
                      <a:noFill/>
                    </a:lnR>
                    <a:lnT>
                      <a:noFill/>
                    </a:lnT>
                    <a:lnB>
                      <a:noFill/>
                    </a:lnB>
                    <a:solidFill>
                      <a:srgbClr val="EBEBEB"/>
                    </a:solidFill>
                  </a:tcPr>
                </a:tc>
                <a:tc>
                  <a:txBody>
                    <a:bodyPr/>
                    <a:lstStyle/>
                    <a:p>
                      <a:r>
                        <a:rPr lang="en-US"/>
                        <a:t>a. Crusaders destroyed the libraries of Muslim Scholars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Crusaders brought back learning from the East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Crusaders developed an interest in painting and sculpture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Crusaders rebelled against the Roman Catholic Church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1269"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1270"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1271"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1272"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508536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Who would have been most likely to speak these words?</a:t>
            </a:r>
            <a:endParaRPr lang="en-US" dirty="0"/>
          </a:p>
        </p:txBody>
      </p:sp>
      <p:sp>
        <p:nvSpPr>
          <p:cNvPr id="3" name="Content Placeholder 2"/>
          <p:cNvSpPr>
            <a:spLocks noGrp="1"/>
          </p:cNvSpPr>
          <p:nvPr>
            <p:ph idx="1"/>
          </p:nvPr>
        </p:nvSpPr>
        <p:spPr/>
        <p:txBody>
          <a:bodyPr/>
          <a:lstStyle/>
          <a:p>
            <a:r>
              <a:rPr lang="en-US" dirty="0" smtClean="0">
                <a:effectLst/>
              </a:rPr>
              <a:t>I have made a lot of money in business. </a:t>
            </a:r>
            <a:br>
              <a:rPr lang="en-US" dirty="0" smtClean="0">
                <a:effectLst/>
              </a:rPr>
            </a:br>
            <a:r>
              <a:rPr lang="en-US" dirty="0" smtClean="0">
                <a:effectLst/>
              </a:rPr>
              <a:t>I’ve hired a talented painter to decorate the </a:t>
            </a:r>
            <a:br>
              <a:rPr lang="en-US" dirty="0" smtClean="0">
                <a:effectLst/>
              </a:rPr>
            </a:br>
            <a:r>
              <a:rPr lang="en-US" dirty="0" smtClean="0">
                <a:effectLst/>
              </a:rPr>
              <a:t>inner walls of the church. I’m sure he’ll do a </a:t>
            </a:r>
            <a:br>
              <a:rPr lang="en-US" dirty="0" smtClean="0">
                <a:effectLst/>
              </a:rPr>
            </a:br>
            <a:r>
              <a:rPr lang="en-US" dirty="0" smtClean="0">
                <a:effectLst/>
              </a:rPr>
              <a:t>good job.</a:t>
            </a:r>
          </a:p>
          <a:p>
            <a:endParaRPr lang="en-US" dirty="0"/>
          </a:p>
        </p:txBody>
      </p:sp>
      <p:graphicFrame>
        <p:nvGraphicFramePr>
          <p:cNvPr id="4" name="Table 3"/>
          <p:cNvGraphicFramePr>
            <a:graphicFrameLocks noGrp="1"/>
          </p:cNvGraphicFramePr>
          <p:nvPr/>
        </p:nvGraphicFramePr>
        <p:xfrm>
          <a:off x="457200" y="3131661"/>
          <a:ext cx="8229600" cy="1463040"/>
        </p:xfrm>
        <a:graphic>
          <a:graphicData uri="http://schemas.openxmlformats.org/drawingml/2006/table">
            <a:tbl>
              <a:tblPr/>
              <a:tblGrid>
                <a:gridCol w="2743200"/>
                <a:gridCol w="2743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a priest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a scholar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a craftsperson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a patron</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2290"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2291"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2292"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2293"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562529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lstStyle/>
          <a:p>
            <a:r>
              <a:rPr lang="en-US" dirty="0" smtClean="0">
                <a:effectLst/>
              </a:rPr>
              <a:t>Independent republics in Italy were governed by elected councils. Who often held the most power in those republics?</a:t>
            </a:r>
          </a:p>
          <a:p>
            <a:endParaRPr lang="en-US" dirty="0"/>
          </a:p>
        </p:txBody>
      </p:sp>
      <p:graphicFrame>
        <p:nvGraphicFramePr>
          <p:cNvPr id="4" name="Table 3"/>
          <p:cNvGraphicFramePr>
            <a:graphicFrameLocks noGrp="1"/>
          </p:cNvGraphicFramePr>
          <p:nvPr/>
        </p:nvGraphicFramePr>
        <p:xfrm>
          <a:off x="457200" y="3131661"/>
          <a:ext cx="8229600" cy="1463040"/>
        </p:xfrm>
        <a:graphic>
          <a:graphicData uri="http://schemas.openxmlformats.org/drawingml/2006/table">
            <a:tbl>
              <a:tblPr/>
              <a:tblGrid>
                <a:gridCol w="2743200"/>
                <a:gridCol w="2743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guilds of painters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factory workers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groups of priests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rich merchants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2050"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2051"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2052"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2053"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332207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
            </a:r>
            <a:br>
              <a:rPr lang="en-US" dirty="0" smtClean="0">
                <a:effectLst/>
              </a:rPr>
            </a:br>
            <a:r>
              <a:rPr lang="en-US" dirty="0" smtClean="0">
                <a:effectLst/>
              </a:rPr>
              <a:t>How did wealthy Italian families encourage learning?</a:t>
            </a:r>
            <a:endParaRPr lang="en-US" dirty="0">
              <a:effectLst/>
            </a:endParaRPr>
          </a:p>
        </p:txBody>
      </p:sp>
      <p:sp>
        <p:nvSpPr>
          <p:cNvPr id="3" name="Content Placeholder 2"/>
          <p:cNvSpPr>
            <a:spLocks noGrp="1"/>
          </p:cNvSpPr>
          <p:nvPr>
            <p:ph idx="1"/>
          </p:nvPr>
        </p:nvSpPr>
        <p:spPr/>
        <p:txBody>
          <a:bodyPr/>
          <a:lstStyle/>
          <a:p>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59960875"/>
              </p:ext>
            </p:extLst>
          </p:nvPr>
        </p:nvGraphicFramePr>
        <p:xfrm>
          <a:off x="457200" y="2583021"/>
          <a:ext cx="8229600" cy="1463040"/>
        </p:xfrm>
        <a:graphic>
          <a:graphicData uri="http://schemas.openxmlformats.org/drawingml/2006/table">
            <a:tbl>
              <a:tblPr/>
              <a:tblGrid>
                <a:gridCol w="533400"/>
                <a:gridCol w="6248400"/>
                <a:gridCol w="1447800"/>
              </a:tblGrid>
              <a:tr h="0">
                <a:tc>
                  <a:txBody>
                    <a:bodyPr/>
                    <a:lstStyle/>
                    <a:p>
                      <a:endParaRPr lang="en-US"/>
                    </a:p>
                  </a:txBody>
                  <a:tcPr anchor="ctr">
                    <a:lnL>
                      <a:noFill/>
                    </a:lnL>
                    <a:lnR>
                      <a:noFill/>
                    </a:lnR>
                    <a:lnT>
                      <a:noFill/>
                    </a:lnT>
                    <a:lnB>
                      <a:noFill/>
                    </a:lnB>
                    <a:solidFill>
                      <a:srgbClr val="EBEBEB"/>
                    </a:solidFill>
                  </a:tcPr>
                </a:tc>
                <a:tc>
                  <a:txBody>
                    <a:bodyPr/>
                    <a:lstStyle/>
                    <a:p>
                      <a:r>
                        <a:rPr lang="en-US"/>
                        <a:t>a. They established universities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They rejected ideas that weren’t new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They trained girls to teach school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They donated books to poor families</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3314"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3315"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3316"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3317"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12680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smtClean="0">
                <a:effectLst/>
              </a:rPr>
              <a:t>What is a major reason why the Renaissance began in northern and central Italy?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3567800"/>
              </p:ext>
            </p:extLst>
          </p:nvPr>
        </p:nvGraphicFramePr>
        <p:xfrm>
          <a:off x="381000" y="2895600"/>
          <a:ext cx="8229600" cy="1463040"/>
        </p:xfrm>
        <a:graphic>
          <a:graphicData uri="http://schemas.openxmlformats.org/drawingml/2006/table">
            <a:tbl>
              <a:tblPr/>
              <a:tblGrid>
                <a:gridCol w="1752600"/>
                <a:gridCol w="37338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City-states there became wealthy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Kings there fought one another.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Peasants there learned to read.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Nobles there led the Crusades</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4338"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4339"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4340"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4341"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33424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dirty="0" smtClean="0">
                <a:effectLst/>
              </a:rPr>
              <a:t>Suppose you could look at several paintings made in Italy before 1600. Which was MOST likely painted DURING the Renaissance?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6911369"/>
              </p:ext>
            </p:extLst>
          </p:nvPr>
        </p:nvGraphicFramePr>
        <p:xfrm>
          <a:off x="533400" y="3573621"/>
          <a:ext cx="8229600" cy="1463040"/>
        </p:xfrm>
        <a:graphic>
          <a:graphicData uri="http://schemas.openxmlformats.org/drawingml/2006/table">
            <a:tbl>
              <a:tblPr/>
              <a:tblGrid>
                <a:gridCol w="1600200"/>
                <a:gridCol w="3886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one with a solid blue background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one in which nature is important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one in which people appear stiff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one that looks two-dimensional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5362"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5363"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5364"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5365"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6806136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How did trade on the Silk Road help to cause the Renaissance?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393586"/>
              </p:ext>
            </p:extLst>
          </p:nvPr>
        </p:nvGraphicFramePr>
        <p:xfrm>
          <a:off x="457200" y="2034381"/>
          <a:ext cx="8229600" cy="2560320"/>
        </p:xfrm>
        <a:graphic>
          <a:graphicData uri="http://schemas.openxmlformats.org/drawingml/2006/table">
            <a:tbl>
              <a:tblPr/>
              <a:tblGrid>
                <a:gridCol w="1828800"/>
                <a:gridCol w="5029200"/>
                <a:gridCol w="1371600"/>
              </a:tblGrid>
              <a:tr h="0">
                <a:tc>
                  <a:txBody>
                    <a:bodyPr/>
                    <a:lstStyle/>
                    <a:p>
                      <a:endParaRPr lang="en-US"/>
                    </a:p>
                  </a:txBody>
                  <a:tcPr anchor="ctr">
                    <a:lnL>
                      <a:noFill/>
                    </a:lnL>
                    <a:lnR>
                      <a:noFill/>
                    </a:lnR>
                    <a:lnT>
                      <a:noFill/>
                    </a:lnT>
                    <a:lnB>
                      <a:noFill/>
                    </a:lnB>
                    <a:solidFill>
                      <a:srgbClr val="EBEBEB"/>
                    </a:solidFill>
                  </a:tcPr>
                </a:tc>
                <a:tc>
                  <a:txBody>
                    <a:bodyPr/>
                    <a:lstStyle/>
                    <a:p>
                      <a:r>
                        <a:rPr lang="en-US"/>
                        <a:t>a. Armies from Europe were able to defeat the Mongols.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Merchants paid painters to paint them in fine new silk clothes.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Italian cities on the trade routes to the East became wealthy.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Ideas of Chinese philosophers became popular in the West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6386"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6387"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6388"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6389"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5107391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smtClean="0">
                <a:effectLst/>
              </a:rPr>
              <a:t>Based on the meaning of the French word renaissance, the period called the Renaissance refers to the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5626413"/>
              </p:ext>
            </p:extLst>
          </p:nvPr>
        </p:nvGraphicFramePr>
        <p:xfrm>
          <a:off x="457200" y="3497421"/>
          <a:ext cx="8229600" cy="1463040"/>
        </p:xfrm>
        <a:graphic>
          <a:graphicData uri="http://schemas.openxmlformats.org/drawingml/2006/table">
            <a:tbl>
              <a:tblPr/>
              <a:tblGrid>
                <a:gridCol w="1600200"/>
                <a:gridCol w="3886200"/>
                <a:gridCol w="2743200"/>
              </a:tblGrid>
              <a:tr h="0">
                <a:tc>
                  <a:txBody>
                    <a:bodyPr/>
                    <a:lstStyle/>
                    <a:p>
                      <a:endParaRPr lang="en-US"/>
                    </a:p>
                  </a:txBody>
                  <a:tcPr anchor="ctr">
                    <a:lnL>
                      <a:noFill/>
                    </a:lnL>
                    <a:lnR>
                      <a:noFill/>
                    </a:lnR>
                    <a:lnT>
                      <a:noFill/>
                    </a:lnT>
                    <a:lnB>
                      <a:noFill/>
                    </a:lnB>
                    <a:solidFill>
                      <a:srgbClr val="EBEBEB"/>
                    </a:solidFill>
                  </a:tcPr>
                </a:tc>
                <a:tc>
                  <a:txBody>
                    <a:bodyPr/>
                    <a:lstStyle/>
                    <a:p>
                      <a:r>
                        <a:rPr lang="en-US"/>
                        <a:t>a. remainder of learning not yet lost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restoration of basic human values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rebirth of classical culture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remembrance of better times.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7410"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7411"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7412"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7413"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5964236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dirty="0" smtClean="0">
                <a:effectLst/>
              </a:rPr>
              <a:t>What economic change during the Renaissance made bankers more important?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6101895"/>
              </p:ext>
            </p:extLst>
          </p:nvPr>
        </p:nvGraphicFramePr>
        <p:xfrm>
          <a:off x="457200" y="2961639"/>
          <a:ext cx="8229600" cy="2286000"/>
        </p:xfrm>
        <a:graphic>
          <a:graphicData uri="http://schemas.openxmlformats.org/drawingml/2006/table">
            <a:tbl>
              <a:tblPr/>
              <a:tblGrid>
                <a:gridCol w="2743200"/>
                <a:gridCol w="3810000"/>
                <a:gridCol w="1676400"/>
              </a:tblGrid>
              <a:tr h="0">
                <a:tc>
                  <a:txBody>
                    <a:bodyPr/>
                    <a:lstStyle/>
                    <a:p>
                      <a:endParaRPr lang="en-US"/>
                    </a:p>
                  </a:txBody>
                  <a:tcPr anchor="ctr">
                    <a:lnL>
                      <a:noFill/>
                    </a:lnL>
                    <a:lnR>
                      <a:noFill/>
                    </a:lnR>
                    <a:lnT>
                      <a:noFill/>
                    </a:lnT>
                    <a:lnB>
                      <a:noFill/>
                    </a:lnB>
                    <a:solidFill>
                      <a:srgbClr val="EBEBEB"/>
                    </a:solidFill>
                  </a:tcPr>
                </a:tc>
                <a:tc>
                  <a:txBody>
                    <a:bodyPr/>
                    <a:lstStyle/>
                    <a:p>
                      <a:r>
                        <a:rPr lang="en-US"/>
                        <a:t>a. Why did craftspeople become more important during the Renaissance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Craftspeople set out signs to advertise their wares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People began to buy goods with money instead of bartering.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Jobs became more specialized.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18434"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8435"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8436"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8437"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406498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r>
              <a:rPr lang="en-US" dirty="0" smtClean="0">
                <a:effectLst/>
              </a:rPr>
              <a:t>Why did craftspeople become more important during the Renaissance?</a:t>
            </a:r>
          </a:p>
          <a:p>
            <a:endParaRPr lang="en-US" dirty="0" smtClean="0">
              <a:effectLst/>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14207868"/>
              </p:ext>
            </p:extLst>
          </p:nvPr>
        </p:nvGraphicFramePr>
        <p:xfrm>
          <a:off x="457200" y="3352800"/>
          <a:ext cx="8229600" cy="1463040"/>
        </p:xfrm>
        <a:graphic>
          <a:graphicData uri="http://schemas.openxmlformats.org/drawingml/2006/table">
            <a:tbl>
              <a:tblPr/>
              <a:tblGrid>
                <a:gridCol w="1600200"/>
                <a:gridCol w="4648200"/>
                <a:gridCol w="1981200"/>
              </a:tblGrid>
              <a:tr h="0">
                <a:tc>
                  <a:txBody>
                    <a:bodyPr/>
                    <a:lstStyle/>
                    <a:p>
                      <a:endParaRPr lang="en-US"/>
                    </a:p>
                  </a:txBody>
                  <a:tcPr anchor="ctr">
                    <a:lnL>
                      <a:noFill/>
                    </a:lnL>
                    <a:lnR>
                      <a:noFill/>
                    </a:lnR>
                    <a:lnT>
                      <a:noFill/>
                    </a:lnT>
                    <a:lnB>
                      <a:noFill/>
                    </a:lnB>
                    <a:solidFill>
                      <a:srgbClr val="EBEBEB"/>
                    </a:solidFill>
                  </a:tcPr>
                </a:tc>
                <a:tc>
                  <a:txBody>
                    <a:bodyPr/>
                    <a:lstStyle/>
                    <a:p>
                      <a:r>
                        <a:rPr lang="en-US"/>
                        <a:t>a. They worked for feudal lords.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b. Universities hired them.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c. Merchants traded their goods all over Europe </a:t>
                      </a:r>
                    </a:p>
                  </a:txBody>
                  <a:tcPr anchor="ctr">
                    <a:lnL>
                      <a:noFill/>
                    </a:lnL>
                    <a:lnR>
                      <a:noFill/>
                    </a:lnR>
                    <a:lnT>
                      <a:noFill/>
                    </a:lnT>
                    <a:lnB>
                      <a:noFill/>
                    </a:lnB>
                    <a:solidFill>
                      <a:srgbClr val="EBEBEB"/>
                    </a:solidFill>
                  </a:tcPr>
                </a:tc>
                <a:tc>
                  <a:txBody>
                    <a:bodyPr/>
                    <a:lstStyle/>
                    <a:p>
                      <a:endParaRPr lang="en-US"/>
                    </a:p>
                  </a:txBody>
                  <a:tcPr anchor="ctr">
                    <a:lnL>
                      <a:noFill/>
                    </a:lnL>
                    <a:lnR>
                      <a:noFill/>
                    </a:lnR>
                    <a:lnT>
                      <a:noFill/>
                    </a:lnT>
                    <a:lnB>
                      <a:noFill/>
                    </a:lnB>
                    <a:solidFill>
                      <a:srgbClr val="EBEBEB"/>
                    </a:solidFill>
                  </a:tcPr>
                </a:tc>
              </a:tr>
              <a:tr h="0">
                <a:tc>
                  <a:txBody>
                    <a:bodyPr/>
                    <a:lstStyle/>
                    <a:p>
                      <a:endParaRPr lang="en-US"/>
                    </a:p>
                  </a:txBody>
                  <a:tcPr anchor="ctr">
                    <a:lnL>
                      <a:noFill/>
                    </a:lnL>
                    <a:lnR>
                      <a:noFill/>
                    </a:lnR>
                    <a:lnT>
                      <a:noFill/>
                    </a:lnT>
                    <a:lnB>
                      <a:noFill/>
                    </a:lnB>
                    <a:solidFill>
                      <a:srgbClr val="EBEBEB"/>
                    </a:solidFill>
                  </a:tcPr>
                </a:tc>
                <a:tc>
                  <a:txBody>
                    <a:bodyPr/>
                    <a:lstStyle/>
                    <a:p>
                      <a:r>
                        <a:rPr lang="en-US"/>
                        <a:t>d. They made stained glass for churches </a:t>
                      </a:r>
                    </a:p>
                  </a:txBody>
                  <a:tcPr anchor="ctr">
                    <a:lnL>
                      <a:noFill/>
                    </a:lnL>
                    <a:lnR>
                      <a:noFill/>
                    </a:lnR>
                    <a:lnT>
                      <a:noFill/>
                    </a:lnT>
                    <a:lnB>
                      <a:noFill/>
                    </a:lnB>
                    <a:solidFill>
                      <a:srgbClr val="EBEBEB"/>
                    </a:solidFill>
                  </a:tcPr>
                </a:tc>
                <a:tc>
                  <a:txBody>
                    <a:bodyPr/>
                    <a:lstStyle/>
                    <a:p>
                      <a:endParaRPr lang="en-US" dirty="0"/>
                    </a:p>
                  </a:txBody>
                  <a:tcPr>
                    <a:lnL>
                      <a:noFill/>
                    </a:lnL>
                    <a:lnT>
                      <a:noFill/>
                    </a:lnT>
                  </a:tcPr>
                </a:tc>
              </a:tr>
            </a:tbl>
          </a:graphicData>
        </a:graphic>
      </p:graphicFrame>
    </p:spTree>
    <p:controls>
      <mc:AlternateContent xmlns:mc="http://schemas.openxmlformats.org/markup-compatibility/2006">
        <mc:Choice xmlns:v="urn:schemas-microsoft-com:vml" Requires="v">
          <p:control spid="3074" name="DefaultOcx" r:id="rId2" imgW="1371600" imgH="304920"/>
        </mc:Choice>
        <mc:Fallback>
          <p:control name="DefaultOcx" r:id="rId2" imgW="1371600" imgH="304920">
            <p:pic>
              <p:nvPicPr>
                <p:cNvPr id="0" name="DefaultOcx"/>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75" name="HTMLOption1" r:id="rId3" imgW="1371600" imgH="304920"/>
        </mc:Choice>
        <mc:Fallback>
          <p:control name="HTMLOption1" r:id="rId3" imgW="1371600" imgH="304920">
            <p:pic>
              <p:nvPicPr>
                <p:cNvPr id="0" name="HTMLOptio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76" name="HTMLOption2" r:id="rId4" imgW="1371600" imgH="304920"/>
        </mc:Choice>
        <mc:Fallback>
          <p:control name="HTMLOption2" r:id="rId4" imgW="1371600" imgH="304920">
            <p:pic>
              <p:nvPicPr>
                <p:cNvPr id="0" name="HTMLOption2"/>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77" name="HTMLOption3" r:id="rId5" imgW="1371600" imgH="304920"/>
        </mc:Choice>
        <mc:Fallback>
          <p:control name="HTMLOption3" r:id="rId5" imgW="1371600" imgH="304920">
            <p:pic>
              <p:nvPicPr>
                <p:cNvPr id="0" name="HTMLOption3"/>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990910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He gave leaders advice on how they should rule</a:t>
            </a:r>
            <a:endParaRPr lang="en-US" dirty="0"/>
          </a:p>
        </p:txBody>
      </p:sp>
    </p:spTree>
    <p:extLst>
      <p:ext uri="{BB962C8B-B14F-4D97-AF65-F5344CB8AC3E}">
        <p14:creationId xmlns:p14="http://schemas.microsoft.com/office/powerpoint/2010/main" val="3935661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Rich families and church leaders hired them to create paintings and sculptures</a:t>
            </a:r>
            <a:endParaRPr lang="en-US" dirty="0"/>
          </a:p>
        </p:txBody>
      </p:sp>
    </p:spTree>
    <p:extLst>
      <p:ext uri="{BB962C8B-B14F-4D97-AF65-F5344CB8AC3E}">
        <p14:creationId xmlns:p14="http://schemas.microsoft.com/office/powerpoint/2010/main" val="27964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Refers to showing a three dimensional scene on a flat surface, so that it looks real.</a:t>
            </a:r>
            <a:endParaRPr lang="en-US" dirty="0"/>
          </a:p>
        </p:txBody>
      </p:sp>
    </p:spTree>
    <p:extLst>
      <p:ext uri="{BB962C8B-B14F-4D97-AF65-F5344CB8AC3E}">
        <p14:creationId xmlns:p14="http://schemas.microsoft.com/office/powerpoint/2010/main" val="493288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An emphasis on human values and achievements</a:t>
            </a:r>
            <a:endParaRPr lang="en-US" dirty="0"/>
          </a:p>
        </p:txBody>
      </p:sp>
    </p:spTree>
    <p:extLst>
      <p:ext uri="{BB962C8B-B14F-4D97-AF65-F5344CB8AC3E}">
        <p14:creationId xmlns:p14="http://schemas.microsoft.com/office/powerpoint/2010/main" val="2192666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An early Italian writer who was a politician and a poet</a:t>
            </a:r>
            <a:endParaRPr lang="en-US" dirty="0"/>
          </a:p>
        </p:txBody>
      </p:sp>
    </p:spTree>
    <p:extLst>
      <p:ext uri="{BB962C8B-B14F-4D97-AF65-F5344CB8AC3E}">
        <p14:creationId xmlns:p14="http://schemas.microsoft.com/office/powerpoint/2010/main" val="1549520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995</Words>
  <Application>Microsoft Office PowerPoint</Application>
  <PresentationFormat>On-screen Show (4:3)</PresentationFormat>
  <Paragraphs>105</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Renaissance Test Review</vt:lpstr>
      <vt:lpstr>Question 1</vt:lpstr>
      <vt:lpstr>Question 2</vt:lpstr>
      <vt:lpstr>Question 3</vt:lpstr>
      <vt:lpstr>Question 4</vt:lpstr>
      <vt:lpstr>PowerPoint Presentation</vt:lpstr>
      <vt:lpstr>PowerPoint Presentation</vt:lpstr>
      <vt:lpstr>PowerPoint Presentation</vt:lpstr>
      <vt:lpstr>PowerPoint Presentation</vt:lpstr>
      <vt:lpstr>PowerPoint Presentation</vt:lpstr>
      <vt:lpstr>PowerPoint Presentation</vt:lpstr>
      <vt:lpstr>Which subject of study belongs to the humanities?</vt:lpstr>
      <vt:lpstr>Which geographic factor contributed most to Italy’s economic success?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Which art had the greatest influence on Renaissance Art?</vt:lpstr>
      <vt:lpstr>The Renaissance philosophy of humanism included a belief in the</vt:lpstr>
      <vt:lpstr>Which statement is true</vt:lpstr>
      <vt:lpstr>Who would have been most likely to speak these words?</vt:lpstr>
      <vt:lpstr> How did wealthy Italian families encourage learning?</vt:lpstr>
      <vt:lpstr>What is a major reason why the Renaissance began in northern and central Italy?</vt:lpstr>
      <vt:lpstr>Suppose you could look at several paintings made in Italy before 1600. Which was MOST likely painted DURING the Renaissance?</vt:lpstr>
      <vt:lpstr>How did trade on the Silk Road help to cause the Renaissance?</vt:lpstr>
      <vt:lpstr>Based on the meaning of the French word renaissance, the period called the Renaissance refers to the</vt:lpstr>
      <vt:lpstr>What economic change during the Renaissance made bankers more important?</vt:lpstr>
    </vt:vector>
  </TitlesOfParts>
  <Company>San Diego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Renaissance Test Review</dc:title>
  <dc:creator>Christine Miller</dc:creator>
  <cp:lastModifiedBy>Christine Miller</cp:lastModifiedBy>
  <cp:revision>3</cp:revision>
  <dcterms:created xsi:type="dcterms:W3CDTF">2013-04-30T19:40:15Z</dcterms:created>
  <dcterms:modified xsi:type="dcterms:W3CDTF">2013-04-30T20:04:41Z</dcterms:modified>
</cp:coreProperties>
</file>